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1" r:id="rId3"/>
    <p:sldId id="287" r:id="rId5"/>
    <p:sldId id="272" r:id="rId6"/>
    <p:sldId id="300" r:id="rId7"/>
    <p:sldId id="276" r:id="rId8"/>
    <p:sldId id="326" r:id="rId9"/>
    <p:sldId id="273" r:id="rId10"/>
    <p:sldId id="327" r:id="rId11"/>
    <p:sldId id="328" r:id="rId12"/>
    <p:sldId id="329" r:id="rId13"/>
    <p:sldId id="330" r:id="rId14"/>
    <p:sldId id="331" r:id="rId15"/>
    <p:sldId id="332" r:id="rId16"/>
    <p:sldId id="280" r:id="rId17"/>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幼圆"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幼圆"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幼圆"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幼圆"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幼圆"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幼圆"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幼圆"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幼圆"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幼圆"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29600"/>
    <a:srgbClr val="5F5F5F"/>
    <a:srgbClr val="333333"/>
    <a:srgbClr val="000000"/>
    <a:srgbClr val="797D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9" autoAdjust="0"/>
    <p:restoredTop sz="94639" autoAdjust="0"/>
  </p:normalViewPr>
  <p:slideViewPr>
    <p:cSldViewPr snapToGrid="0">
      <p:cViewPr varScale="1">
        <p:scale>
          <a:sx n="55" d="100"/>
          <a:sy n="55" d="100"/>
        </p:scale>
        <p:origin x="60" y="1074"/>
      </p:cViewPr>
      <p:guideLst>
        <p:guide orient="horz" pos="2131"/>
        <p:guide pos="38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spcBef>
                <a:spcPts val="0"/>
              </a:spcBef>
              <a:spcAft>
                <a:spcPts val="0"/>
              </a:spcAft>
              <a:defRPr sz="1200">
                <a:latin typeface="+mn-lt"/>
                <a:ea typeface="+mn-ea"/>
              </a:defRPr>
            </a:lvl1pPr>
          </a:lstStyle>
          <a:p>
            <a:pPr>
              <a:defRPr/>
            </a:pPr>
            <a:fld id="{3794FB02-8C9B-4F77-B5D0-3EDFA38C2C06}"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spcBef>
                <a:spcPts val="0"/>
              </a:spcBef>
              <a:spcAft>
                <a:spcPts val="0"/>
              </a:spcAft>
              <a:defRPr sz="1200">
                <a:latin typeface="+mn-lt"/>
                <a:ea typeface="+mn-ea"/>
              </a:defRPr>
            </a:lvl1pPr>
          </a:lstStyle>
          <a:p>
            <a:pPr>
              <a:defRPr/>
            </a:pPr>
            <a:fld id="{B062BA99-02B4-45F6-BA11-4F4C47324FCC}"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2662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itchFamily="49" charset="-122"/>
              </a:defRPr>
            </a:lvl9pPr>
          </a:lstStyle>
          <a:p>
            <a:pPr algn="r" eaLnBrk="1" hangingPunct="1">
              <a:buFont typeface="Arial" panose="020B0604020202020204" pitchFamily="34" charset="0"/>
              <a:buNone/>
            </a:pPr>
            <a:fld id="{07F80FD8-442A-4CAD-9C8D-588A2AC2D451}" type="slidenum">
              <a:rPr lang="zh-CN" altLang="en-US" sz="1200">
                <a:latin typeface="Calibri" panose="020F0502020204030204" charset="0"/>
                <a:ea typeface="SimSun" panose="02010600030101010101" pitchFamily="2" charset="-122"/>
              </a:rPr>
            </a:fld>
            <a:endParaRPr lang="en-US" altLang="zh-CN" sz="1200">
              <a:latin typeface="Calibri" panose="020F0502020204030204" charset="0"/>
              <a:ea typeface="SimSun"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itchFamily="49" charset="-122"/>
              </a:defRPr>
            </a:lvl9pPr>
          </a:lstStyle>
          <a:p>
            <a:pPr fontAlgn="base">
              <a:spcBef>
                <a:spcPct val="0"/>
              </a:spcBef>
              <a:spcAft>
                <a:spcPct val="0"/>
              </a:spcAft>
            </a:pPr>
            <a:fld id="{19CEEAC3-EF5A-43C0-B535-FBC3CFB8D4E2}" type="slidenum">
              <a:rPr lang="zh-CN" altLang="en-US" smtClean="0">
                <a:latin typeface="Calibri" panose="020F0502020204030204" charset="0"/>
                <a:ea typeface="SimSun" panose="02010600030101010101" pitchFamily="2" charset="-122"/>
              </a:rPr>
            </a:fld>
            <a:endParaRPr lang="en-US" altLang="zh-CN" smtClean="0">
              <a:latin typeface="Calibri" panose="020F0502020204030204" charset="0"/>
              <a:ea typeface="SimSun"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22976" y="1163780"/>
            <a:ext cx="7931722" cy="1431777"/>
          </a:xfrm>
        </p:spPr>
        <p:txBody>
          <a:bodyPr anchor="b">
            <a:normAutofit/>
          </a:bodyPr>
          <a:lstStyle>
            <a:lvl1pPr algn="ctr">
              <a:defRPr sz="4800">
                <a:solidFill>
                  <a:schemeClr val="accent1"/>
                </a:solidFill>
                <a:effectLst>
                  <a:outerShdw blurRad="50800" dist="38100" dir="5400000" algn="tl">
                    <a:schemeClr val="bg1">
                      <a:alpha val="90000"/>
                    </a:schemeClr>
                  </a:outerShdw>
                </a:effectLst>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3622976" y="2646069"/>
            <a:ext cx="7931722" cy="637453"/>
          </a:xfrm>
        </p:spPr>
        <p:txBody>
          <a:bodyPr anchor="ctr" anchorCtr="0"/>
          <a:lstStyle>
            <a:lvl1pPr marL="0" indent="0" algn="ctr">
              <a:buNone/>
              <a:defRPr sz="24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pPr>
              <a:defRPr/>
            </a:pPr>
            <a:fld id="{9EE91963-C194-4155-A931-A6D9564AACD5}" type="datetimeFigureOut">
              <a:rPr lang="zh-CN" altLang="en-US" smtClean="0"/>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EB45D426-9CE2-458B-BFD7-0AB24AC6613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0D7EBFF-13DE-42EB-B742-F578D7692D59}" type="datetimeFigureOut">
              <a:rPr lang="zh-CN" altLang="en-US" smtClean="0"/>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0C9D6992-257E-4DAA-BA2E-322EE42C06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1184564" y="1891145"/>
            <a:ext cx="9822873" cy="1632239"/>
          </a:xfrm>
        </p:spPr>
        <p:txBody>
          <a:bodyPr anchor="b">
            <a:normAutofit/>
          </a:bodyPr>
          <a:lstStyle>
            <a:lvl1pPr algn="ctr">
              <a:defRPr sz="4800"/>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3723409" y="3758193"/>
            <a:ext cx="4745182" cy="585210"/>
          </a:xfrm>
          <a:prstGeom prst="roundRect">
            <a:avLst>
              <a:gd name="adj" fmla="val 50000"/>
            </a:avLst>
          </a:prstGeom>
          <a:gradFill>
            <a:gsLst>
              <a:gs pos="0">
                <a:schemeClr val="accent1">
                  <a:lumMod val="60000"/>
                  <a:lumOff val="40000"/>
                </a:schemeClr>
              </a:gs>
              <a:gs pos="100000">
                <a:schemeClr val="accent1">
                  <a:lumMod val="75000"/>
                </a:schemeClr>
              </a:gs>
            </a:gsLst>
            <a:lin ang="2700000" scaled="0"/>
          </a:gradFill>
        </p:spPr>
        <p:txBody>
          <a:bodyPr anchor="ctr" anchorCtr="0"/>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endParaRPr lang="zh-CN" altLang="en-US" dirty="0" smtClean="0"/>
          </a:p>
        </p:txBody>
      </p:sp>
      <p:sp>
        <p:nvSpPr>
          <p:cNvPr id="4" name="Date Placeholder 3"/>
          <p:cNvSpPr>
            <a:spLocks noGrp="1"/>
          </p:cNvSpPr>
          <p:nvPr>
            <p:ph type="dt" sz="half" idx="10"/>
          </p:nvPr>
        </p:nvSpPr>
        <p:spPr/>
        <p:txBody>
          <a:bodyPr/>
          <a:lstStyle/>
          <a:p>
            <a:pPr>
              <a:defRPr/>
            </a:pPr>
            <a:fld id="{84681082-DD20-4256-A049-21B31D8265ED}" type="datetimeFigureOut">
              <a:rPr lang="zh-CN" altLang="en-US" smtClean="0"/>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A0F8980A-9E1C-4C8E-9D6F-B4BFE6F98F5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600200"/>
            <a:ext cx="5181600" cy="45767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600200"/>
            <a:ext cx="5181600" cy="45767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4CC8B14C-1CFA-4E13-A55F-5CC6DAC0F820}" type="datetimeFigureOut">
              <a:rPr lang="zh-CN" altLang="en-US" smtClean="0"/>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7753D837-8653-44A2-8A51-25402803C43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149351"/>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3544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3544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56A8F173-6A91-4CA2-9089-14525A0E4176}" type="datetimeFigureOut">
              <a:rPr lang="zh-CN" altLang="en-US" smtClean="0"/>
            </a:fld>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9" name="Slide Number Placeholder 8"/>
          <p:cNvSpPr>
            <a:spLocks noGrp="1"/>
          </p:cNvSpPr>
          <p:nvPr>
            <p:ph type="sldNum" sz="quarter" idx="12"/>
          </p:nvPr>
        </p:nvSpPr>
        <p:spPr/>
        <p:txBody>
          <a:bodyPr/>
          <a:lstStyle/>
          <a:p>
            <a:pPr>
              <a:defRPr/>
            </a:pPr>
            <a:fld id="{1D57310F-66EE-4F21-8FA1-57658322BFE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Title only">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FC1AF7C8-0D50-4C39-8A53-790585A92C7A}" type="datetimeFigureOut">
              <a:rPr lang="zh-CN" altLang="en-US" smtClean="0"/>
            </a:fld>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5" name="Slide Number Placeholder 4"/>
          <p:cNvSpPr>
            <a:spLocks noGrp="1"/>
          </p:cNvSpPr>
          <p:nvPr>
            <p:ph type="sldNum" sz="quarter" idx="12"/>
          </p:nvPr>
        </p:nvSpPr>
        <p:spPr/>
        <p:txBody>
          <a:bodyPr/>
          <a:lstStyle/>
          <a:p>
            <a:pPr>
              <a:defRPr/>
            </a:pPr>
            <a:fld id="{5988E863-863B-49CC-A6DC-C36648760C41}" type="slidenum">
              <a:rPr lang="zh-CN" altLang="en-US" smtClean="0"/>
            </a:fld>
            <a:endParaRPr lang="zh-CN" altLang="en-US"/>
          </a:p>
        </p:txBody>
      </p:sp>
      <p:sp>
        <p:nvSpPr>
          <p:cNvPr id="8" name="矩形 7"/>
          <p:cNvSpPr/>
          <p:nvPr userDrawn="1">
            <p:custDataLst>
              <p:tags r:id="rId2"/>
            </p:custDataLst>
          </p:nvPr>
        </p:nvSpPr>
        <p:spPr>
          <a:xfrm>
            <a:off x="0" y="2384931"/>
            <a:ext cx="12192000" cy="20881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a:latin typeface="Arial" panose="020B0604020202020204" pitchFamily="34" charset="0"/>
              <a:ea typeface="黑体" pitchFamily="49" charset="-122"/>
            </a:endParaRPr>
          </a:p>
        </p:txBody>
      </p:sp>
      <p:sp>
        <p:nvSpPr>
          <p:cNvPr id="9" name="任意多边形 8"/>
          <p:cNvSpPr/>
          <p:nvPr userDrawn="1">
            <p:custDataLst>
              <p:tags r:id="rId3"/>
            </p:custDataLst>
          </p:nvPr>
        </p:nvSpPr>
        <p:spPr>
          <a:xfrm>
            <a:off x="1224109" y="2618509"/>
            <a:ext cx="1953437" cy="1620982"/>
          </a:xfrm>
          <a:custGeom>
            <a:avLst/>
            <a:gdLst>
              <a:gd name="connsiteX0" fmla="*/ 683259 w 1501139"/>
              <a:gd name="connsiteY0" fmla="*/ 0 h 1247086"/>
              <a:gd name="connsiteX1" fmla="*/ 962295 w 1501139"/>
              <a:gd name="connsiteY1" fmla="*/ 0 h 1247086"/>
              <a:gd name="connsiteX2" fmla="*/ 1501139 w 1501139"/>
              <a:gd name="connsiteY2" fmla="*/ 623543 h 1247086"/>
              <a:gd name="connsiteX3" fmla="*/ 962295 w 1501139"/>
              <a:gd name="connsiteY3" fmla="*/ 1247086 h 1247086"/>
              <a:gd name="connsiteX4" fmla="*/ 683259 w 1501139"/>
              <a:gd name="connsiteY4" fmla="*/ 1247086 h 1247086"/>
              <a:gd name="connsiteX5" fmla="*/ 1123741 w 1501139"/>
              <a:gd name="connsiteY5" fmla="*/ 737366 h 1247086"/>
              <a:gd name="connsiteX6" fmla="*/ 0 w 1501139"/>
              <a:gd name="connsiteY6" fmla="*/ 737366 h 1247086"/>
              <a:gd name="connsiteX7" fmla="*/ 0 w 1501139"/>
              <a:gd name="connsiteY7" fmla="*/ 509720 h 1247086"/>
              <a:gd name="connsiteX8" fmla="*/ 1123741 w 1501139"/>
              <a:gd name="connsiteY8" fmla="*/ 509720 h 124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1139" h="1247086">
                <a:moveTo>
                  <a:pt x="683259" y="0"/>
                </a:moveTo>
                <a:lnTo>
                  <a:pt x="962295" y="0"/>
                </a:lnTo>
                <a:lnTo>
                  <a:pt x="1501139" y="623543"/>
                </a:lnTo>
                <a:lnTo>
                  <a:pt x="962295" y="1247086"/>
                </a:lnTo>
                <a:lnTo>
                  <a:pt x="683259" y="1247086"/>
                </a:lnTo>
                <a:lnTo>
                  <a:pt x="1123741" y="737366"/>
                </a:lnTo>
                <a:lnTo>
                  <a:pt x="0" y="737366"/>
                </a:lnTo>
                <a:lnTo>
                  <a:pt x="0" y="509720"/>
                </a:lnTo>
                <a:lnTo>
                  <a:pt x="1123741" y="509720"/>
                </a:lnTo>
                <a:close/>
              </a:path>
            </a:pathLst>
          </a:custGeom>
          <a:solidFill>
            <a:schemeClr val="accent1">
              <a:lumMod val="60000"/>
              <a:lumOff val="40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a:solidFill>
                <a:schemeClr val="tx1"/>
              </a:solidFill>
              <a:latin typeface="Arial" panose="020B0604020202020204" pitchFamily="34" charset="0"/>
              <a:ea typeface="黑体" pitchFamily="49" charset="-122"/>
            </a:endParaRPr>
          </a:p>
        </p:txBody>
      </p:sp>
      <p:sp>
        <p:nvSpPr>
          <p:cNvPr id="2" name="Title 1"/>
          <p:cNvSpPr>
            <a:spLocks noGrp="1"/>
          </p:cNvSpPr>
          <p:nvPr>
            <p:ph type="title" hasCustomPrompt="1"/>
          </p:nvPr>
        </p:nvSpPr>
        <p:spPr>
          <a:xfrm>
            <a:off x="3373584" y="2417402"/>
            <a:ext cx="7376652" cy="2023197"/>
          </a:xfrm>
        </p:spPr>
        <p:txBody>
          <a:bodyPr>
            <a:normAutofit/>
          </a:bodyPr>
          <a:lstStyle>
            <a:lvl1pPr>
              <a:defRPr sz="11500">
                <a:solidFill>
                  <a:schemeClr val="accent1">
                    <a:lumMod val="20000"/>
                    <a:lumOff val="80000"/>
                  </a:schemeClr>
                </a:solidFill>
                <a:effectLst>
                  <a:outerShdw blurRad="50800" dist="38100" dir="5400000" algn="tl">
                    <a:schemeClr val="bg1">
                      <a:alpha val="90000"/>
                    </a:schemeClr>
                  </a:outerShdw>
                </a:effectLst>
              </a:defRPr>
            </a:lvl1pPr>
          </a:lstStyle>
          <a:p>
            <a:r>
              <a:rPr lang="zh-CN" altLang="en-US" dirty="0" smtClean="0"/>
              <a:t>编辑标题</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6E1A64B0-2556-4AC3-8815-7D84B68926D9}" type="datetimeFigureOut">
              <a:rPr lang="zh-CN" altLang="en-US" smtClean="0"/>
            </a:fld>
            <a:endParaRPr lang="zh-CN" altLang="en-US"/>
          </a:p>
        </p:txBody>
      </p:sp>
      <p:sp>
        <p:nvSpPr>
          <p:cNvPr id="3" name="Footer Placeholder 2"/>
          <p:cNvSpPr>
            <a:spLocks noGrp="1"/>
          </p:cNvSpPr>
          <p:nvPr>
            <p:ph type="ftr" sz="quarter" idx="11"/>
          </p:nvPr>
        </p:nvSpPr>
        <p:spPr/>
        <p:txBody>
          <a:bodyPr/>
          <a:lstStyle/>
          <a:p>
            <a:pPr>
              <a:defRPr/>
            </a:pPr>
            <a:endParaRPr lang="zh-CN" altLang="en-US"/>
          </a:p>
        </p:txBody>
      </p:sp>
      <p:sp>
        <p:nvSpPr>
          <p:cNvPr id="4" name="Slide Number Placeholder 3"/>
          <p:cNvSpPr>
            <a:spLocks noGrp="1"/>
          </p:cNvSpPr>
          <p:nvPr>
            <p:ph type="sldNum" sz="quarter" idx="12"/>
          </p:nvPr>
        </p:nvSpPr>
        <p:spPr/>
        <p:txBody>
          <a:bodyPr/>
          <a:lstStyle/>
          <a:p>
            <a:pPr>
              <a:defRPr/>
            </a:pPr>
            <a:fld id="{44DE298B-EB38-45E5-A489-A43686910EB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7" y="624840"/>
            <a:ext cx="4165200"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noChangeAspect="1"/>
          </p:cNvSpPr>
          <p:nvPr>
            <p:ph type="pic" idx="1"/>
          </p:nvPr>
        </p:nvSpPr>
        <p:spPr>
          <a:xfrm>
            <a:off x="5184000" y="62484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7" y="222504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ly-arranged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875520" y="365125"/>
            <a:ext cx="1478280" cy="5811838"/>
          </a:xfrm>
        </p:spPr>
        <p:txBody>
          <a:bodyPr vert="eaVert"/>
          <a:lstStyle/>
          <a:p>
            <a:r>
              <a:rPr lang="zh-CN" altLang="en-US" dirty="0" smtClean="0"/>
              <a:t>编辑标题</a:t>
            </a:r>
            <a:endParaRPr lang="en-US" dirty="0"/>
          </a:p>
        </p:txBody>
      </p:sp>
      <p:sp>
        <p:nvSpPr>
          <p:cNvPr id="3" name="Vertical Text Placeholder 2"/>
          <p:cNvSpPr>
            <a:spLocks noGrp="1"/>
          </p:cNvSpPr>
          <p:nvPr>
            <p:ph type="body" orient="vert" idx="1"/>
          </p:nvPr>
        </p:nvSpPr>
        <p:spPr>
          <a:xfrm>
            <a:off x="838200" y="365125"/>
            <a:ext cx="8884920" cy="5811838"/>
          </a:xfrm>
        </p:spPr>
        <p:txBody>
          <a:bodyPr vert="eaVert"/>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pPr>
              <a:defRPr/>
            </a:pPr>
            <a:fld id="{6CB32A58-5418-4948-B31E-011C00545850}" type="datetimeFigureOut">
              <a:rPr lang="zh-CN" altLang="en-US" smtClean="0"/>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1A5C2178-6C2A-4B6C-BA29-DE8606164F1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4.xml"/><Relationship Id="rId12" Type="http://schemas.openxmlformats.org/officeDocument/2006/relationships/tags" Target="../tags/tag3.xml"/><Relationship Id="rId11" Type="http://schemas.openxmlformats.org/officeDocument/2006/relationships/image" Target="../media/image2.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1036955"/>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584960"/>
            <a:ext cx="10515600" cy="4617720"/>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pPr>
              <a:defRPr/>
            </a:pPr>
            <a:fld id="{11050527-7184-451D-90E8-F8AEDF40902B}"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800">
                <a:solidFill>
                  <a:schemeClr val="tx1">
                    <a:tint val="75000"/>
                  </a:schemeClr>
                </a:solidFill>
              </a:defRPr>
            </a:lvl1pPr>
          </a:lstStyle>
          <a:p>
            <a:pPr>
              <a:defRPr/>
            </a:pPr>
            <a:fld id="{829963F3-7F48-4F40-B679-DAEE7EC7241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b="1" kern="1200">
          <a:solidFill>
            <a:schemeClr val="tx1"/>
          </a:solidFill>
          <a:effectLst>
            <a:outerShdw blurRad="38100" dist="38100" dir="2700000" algn="tl">
              <a:srgbClr val="000000">
                <a:alpha val="43137"/>
              </a:srgbClr>
            </a:outerShdw>
          </a:effectLst>
          <a:latin typeface="+mj-lt"/>
          <a:ea typeface="+mj-ea"/>
          <a:cs typeface="+mj-cs"/>
        </a:defRPr>
      </a:lvl1pPr>
    </p:titleStyle>
    <p:bodyStyle>
      <a:lvl1pPr marL="342900" indent="-342900" algn="l" defTabSz="914400" rtl="0" eaLnBrk="1" latinLnBrk="0" hangingPunct="1">
        <a:lnSpc>
          <a:spcPct val="90000"/>
        </a:lnSpc>
        <a:spcBef>
          <a:spcPts val="1000"/>
        </a:spcBef>
        <a:buClr>
          <a:schemeClr val="tx1"/>
        </a:buClr>
        <a:buFont typeface="Wingdings" panose="05000000000000000000" pitchFamily="2" charset="2"/>
        <a:buChar char=""/>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chemeClr val="tx1"/>
        </a:buClr>
        <a:buFont typeface="Wingdings" panose="05000000000000000000" pitchFamily="2" charset="2"/>
        <a:buChar char="n"/>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chemeClr val="tx1"/>
        </a:buClr>
        <a:buFont typeface="Wingdings" panose="05000000000000000000" pitchFamily="2" charset="2"/>
        <a:buChar char="n"/>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Clr>
          <a:schemeClr val="tx1"/>
        </a:buClr>
        <a:buFont typeface="Wingdings" panose="05000000000000000000" pitchFamily="2" charset="2"/>
        <a:buChar char="n"/>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Clr>
          <a:schemeClr val="tx1"/>
        </a:buClr>
        <a:buFont typeface="Wingdings" panose="05000000000000000000" pitchFamily="2" charset="2"/>
        <a:buChar char="n"/>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6.xml"/><Relationship Id="rId2" Type="http://schemas.openxmlformats.org/officeDocument/2006/relationships/tags" Target="../tags/tag63.xml"/><Relationship Id="rId1" Type="http://schemas.openxmlformats.org/officeDocument/2006/relationships/tags" Target="../tags/tag62.xml"/></Relationships>
</file>

<file path=ppt/slides/_rels/slide2.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slide" Target="slide1.xml"/><Relationship Id="rId2" Type="http://schemas.openxmlformats.org/officeDocument/2006/relationships/tags" Target="../tags/tag9.xml"/><Relationship Id="rId17" Type="http://schemas.openxmlformats.org/officeDocument/2006/relationships/notesSlide" Target="../notesSlides/notesSlide2.xml"/><Relationship Id="rId16" Type="http://schemas.openxmlformats.org/officeDocument/2006/relationships/slideLayout" Target="../slideLayouts/slideLayout7.xml"/><Relationship Id="rId15" Type="http://schemas.openxmlformats.org/officeDocument/2006/relationships/tags" Target="../tags/tag21.xml"/><Relationship Id="rId14" Type="http://schemas.openxmlformats.org/officeDocument/2006/relationships/tags" Target="../tags/tag20.xml"/><Relationship Id="rId13" Type="http://schemas.openxmlformats.org/officeDocument/2006/relationships/tags" Target="../tags/tag19.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tags" Target="../tags/tag8.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0.xml"/><Relationship Id="rId4" Type="http://schemas.openxmlformats.org/officeDocument/2006/relationships/tags" Target="../tags/tag24.xml"/><Relationship Id="rId3" Type="http://schemas.openxmlformats.org/officeDocument/2006/relationships/image" Target="../media/image3.png"/><Relationship Id="rId2" Type="http://schemas.openxmlformats.org/officeDocument/2006/relationships/tags" Target="../tags/tag23.xml"/><Relationship Id="rId1" Type="http://schemas.openxmlformats.org/officeDocument/2006/relationships/tags" Target="../tags/tag22.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tags" Target="../tags/tag27.xml"/><Relationship Id="rId3" Type="http://schemas.openxmlformats.org/officeDocument/2006/relationships/image" Target="../media/image4.png"/><Relationship Id="rId2" Type="http://schemas.openxmlformats.org/officeDocument/2006/relationships/tags" Target="../tags/tag26.xml"/><Relationship Id="rId1" Type="http://schemas.openxmlformats.org/officeDocument/2006/relationships/tags" Target="../tags/tag25.xml"/></Relationships>
</file>

<file path=ppt/slides/_rels/slide5.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7" Type="http://schemas.openxmlformats.org/officeDocument/2006/relationships/notesSlide" Target="../notesSlides/notesSlide5.xml"/><Relationship Id="rId16" Type="http://schemas.openxmlformats.org/officeDocument/2006/relationships/slideLayout" Target="../slideLayouts/slideLayout2.xml"/><Relationship Id="rId15" Type="http://schemas.openxmlformats.org/officeDocument/2006/relationships/tags" Target="../tags/tag42.xml"/><Relationship Id="rId14" Type="http://schemas.openxmlformats.org/officeDocument/2006/relationships/tags" Target="../tags/tag41.xml"/><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tags" Target="../tags/tag28.xml"/></Relationships>
</file>

<file path=ppt/slides/_rels/slide6.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9" Type="http://schemas.openxmlformats.org/officeDocument/2006/relationships/notesSlide" Target="../notesSlides/notesSlide6.xml"/><Relationship Id="rId18" Type="http://schemas.openxmlformats.org/officeDocument/2006/relationships/slideLayout" Target="../slideLayouts/slideLayout2.xml"/><Relationship Id="rId17" Type="http://schemas.openxmlformats.org/officeDocument/2006/relationships/tags" Target="../tags/tag59.xml"/><Relationship Id="rId16" Type="http://schemas.openxmlformats.org/officeDocument/2006/relationships/tags" Target="../tags/tag58.xml"/><Relationship Id="rId15" Type="http://schemas.openxmlformats.org/officeDocument/2006/relationships/tags" Target="../tags/tag57.xml"/><Relationship Id="rId14" Type="http://schemas.openxmlformats.org/officeDocument/2006/relationships/tags" Target="../tags/tag56.xml"/><Relationship Id="rId13" Type="http://schemas.openxmlformats.org/officeDocument/2006/relationships/tags" Target="../tags/tag55.xml"/><Relationship Id="rId12" Type="http://schemas.openxmlformats.org/officeDocument/2006/relationships/tags" Target="../tags/tag54.xml"/><Relationship Id="rId11" Type="http://schemas.openxmlformats.org/officeDocument/2006/relationships/tags" Target="../tags/tag53.xml"/><Relationship Id="rId10" Type="http://schemas.openxmlformats.org/officeDocument/2006/relationships/tags" Target="../tags/tag52.xml"/><Relationship Id="rId1" Type="http://schemas.openxmlformats.org/officeDocument/2006/relationships/tags" Target="../tags/tag43.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tags" Target="../tags/tag61.xml"/><Relationship Id="rId2" Type="http://schemas.openxmlformats.org/officeDocument/2006/relationships/image" Target="../media/image5.png"/><Relationship Id="rId1" Type="http://schemas.openxmlformats.org/officeDocument/2006/relationships/tags" Target="../tags/tag60.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4"/>
          <p:cNvSpPr>
            <a:spLocks noGrp="1"/>
          </p:cNvSpPr>
          <p:nvPr>
            <p:ph type="ctrTitle"/>
            <p:custDataLst>
              <p:tags r:id="rId1"/>
            </p:custDataLst>
          </p:nvPr>
        </p:nvSpPr>
        <p:spPr/>
        <p:txBody>
          <a:bodyPr wrap="square">
            <a:normAutofit fontScale="90000"/>
          </a:bodyPr>
          <a:lstStyle/>
          <a:p>
            <a:pPr>
              <a:spcAft>
                <a:spcPts val="0"/>
              </a:spcAft>
              <a:defRPr/>
            </a:pPr>
            <a:r>
              <a:rPr lang="en-US" altLang="zh-CN" dirty="0"/>
              <a:t>LIBRARY MANAGEMENT SYSTEM</a:t>
            </a:r>
            <a:endParaRPr lang="en-US" altLang="zh-CN" dirty="0"/>
          </a:p>
        </p:txBody>
      </p:sp>
      <p:sp>
        <p:nvSpPr>
          <p:cNvPr id="43013" name="Rectangle 5"/>
          <p:cNvSpPr>
            <a:spLocks noGrp="1"/>
          </p:cNvSpPr>
          <p:nvPr>
            <p:ph type="subTitle" idx="1"/>
            <p:custDataLst>
              <p:tags r:id="rId2"/>
            </p:custDataLst>
          </p:nvPr>
        </p:nvSpPr>
        <p:spPr/>
        <p:txBody>
          <a:bodyPr wrap="square" rtlCol="0">
            <a:normAutofit/>
          </a:bodyPr>
          <a:lstStyle/>
          <a:p>
            <a:pPr>
              <a:spcAft>
                <a:spcPts val="0"/>
              </a:spcAft>
              <a:defRPr/>
            </a:pPr>
            <a:r>
              <a:rPr lang="en-US" altLang="zh-CN" dirty="0"/>
              <a:t>Software Construction and Development Project</a:t>
            </a:r>
            <a:endParaRPr lang="en-US" altLang="zh-CN" dirty="0"/>
          </a:p>
        </p:txBody>
      </p:sp>
      <p:sp>
        <p:nvSpPr>
          <p:cNvPr id="2" name="Text Box 1"/>
          <p:cNvSpPr txBox="1"/>
          <p:nvPr/>
        </p:nvSpPr>
        <p:spPr>
          <a:xfrm>
            <a:off x="381635" y="4685030"/>
            <a:ext cx="4668520" cy="2030095"/>
          </a:xfrm>
          <a:prstGeom prst="rect">
            <a:avLst/>
          </a:prstGeom>
          <a:noFill/>
        </p:spPr>
        <p:txBody>
          <a:bodyPr wrap="square" rtlCol="0">
            <a:spAutoFit/>
          </a:bodyPr>
          <a:p>
            <a:r>
              <a:rPr lang="en-US">
                <a:solidFill>
                  <a:schemeClr val="tx1">
                    <a:lumMod val="60000"/>
                    <a:lumOff val="40000"/>
                  </a:schemeClr>
                </a:solidFill>
              </a:rPr>
              <a:t>Presented to:</a:t>
            </a:r>
            <a:endParaRPr lang="en-US">
              <a:solidFill>
                <a:schemeClr val="tx1">
                  <a:lumMod val="60000"/>
                  <a:lumOff val="40000"/>
                </a:schemeClr>
              </a:solidFill>
            </a:endParaRPr>
          </a:p>
          <a:p>
            <a:r>
              <a:rPr lang="en-US">
                <a:solidFill>
                  <a:schemeClr val="tx1">
                    <a:lumMod val="60000"/>
                    <a:lumOff val="40000"/>
                  </a:schemeClr>
                </a:solidFill>
              </a:rPr>
              <a:t>Miss Abeeha Sattar</a:t>
            </a:r>
            <a:endParaRPr lang="en-US">
              <a:solidFill>
                <a:schemeClr val="tx1">
                  <a:lumMod val="60000"/>
                  <a:lumOff val="40000"/>
                </a:schemeClr>
              </a:solidFill>
            </a:endParaRPr>
          </a:p>
          <a:p>
            <a:endParaRPr lang="en-US">
              <a:solidFill>
                <a:schemeClr val="tx1">
                  <a:lumMod val="60000"/>
                  <a:lumOff val="40000"/>
                </a:schemeClr>
              </a:solidFill>
            </a:endParaRPr>
          </a:p>
          <a:p>
            <a:r>
              <a:rPr lang="en-US">
                <a:solidFill>
                  <a:schemeClr val="tx1">
                    <a:lumMod val="60000"/>
                    <a:lumOff val="40000"/>
                  </a:schemeClr>
                </a:solidFill>
              </a:rPr>
              <a:t>Prepared by:</a:t>
            </a:r>
            <a:endParaRPr lang="en-US">
              <a:solidFill>
                <a:schemeClr val="tx1">
                  <a:lumMod val="60000"/>
                  <a:lumOff val="40000"/>
                </a:schemeClr>
              </a:solidFill>
            </a:endParaRPr>
          </a:p>
          <a:p>
            <a:r>
              <a:rPr lang="en-US">
                <a:solidFill>
                  <a:schemeClr val="tx1">
                    <a:lumMod val="60000"/>
                    <a:lumOff val="40000"/>
                  </a:schemeClr>
                </a:solidFill>
              </a:rPr>
              <a:t>M. Ehtesham Zafar (20k-1655)</a:t>
            </a:r>
            <a:endParaRPr lang="en-US">
              <a:solidFill>
                <a:schemeClr val="tx1">
                  <a:lumMod val="60000"/>
                  <a:lumOff val="40000"/>
                </a:schemeClr>
              </a:solidFill>
            </a:endParaRPr>
          </a:p>
          <a:p>
            <a:r>
              <a:rPr lang="en-US">
                <a:solidFill>
                  <a:schemeClr val="tx1">
                    <a:lumMod val="60000"/>
                    <a:lumOff val="40000"/>
                  </a:schemeClr>
                </a:solidFill>
              </a:rPr>
              <a:t>Hassan Ali (20k-1052)</a:t>
            </a:r>
            <a:endParaRPr lang="en-US">
              <a:solidFill>
                <a:schemeClr val="tx1">
                  <a:lumMod val="60000"/>
                  <a:lumOff val="40000"/>
                </a:schemeClr>
              </a:solidFill>
            </a:endParaRPr>
          </a:p>
          <a:p>
            <a:r>
              <a:rPr lang="en-US">
                <a:solidFill>
                  <a:schemeClr val="tx1">
                    <a:lumMod val="60000"/>
                    <a:lumOff val="40000"/>
                  </a:schemeClr>
                </a:solidFill>
              </a:rPr>
              <a:t>Amna Mubarak (20k-1695)</a:t>
            </a:r>
            <a:endParaRPr lang="en-US">
              <a:solidFill>
                <a:schemeClr val="tx1">
                  <a:lumMod val="60000"/>
                  <a:lumOff val="40000"/>
                </a:schemeClr>
              </a:solidFill>
            </a:endParaRPr>
          </a:p>
        </p:txBody>
      </p:sp>
    </p:spTree>
    <p:custDataLst>
      <p:tags r:id="rId3"/>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955675" y="1584960"/>
            <a:ext cx="10279380" cy="46177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LIBRARIAN</a:t>
            </a:r>
            <a:endParaRPr lang="en-US"/>
          </a:p>
        </p:txBody>
      </p:sp>
      <p:pic>
        <p:nvPicPr>
          <p:cNvPr id="4" name="Content Placeholder 3"/>
          <p:cNvPicPr>
            <a:picLocks noChangeAspect="1"/>
          </p:cNvPicPr>
          <p:nvPr>
            <p:ph idx="1"/>
          </p:nvPr>
        </p:nvPicPr>
        <p:blipFill>
          <a:blip r:embed="rId1"/>
          <a:stretch>
            <a:fillRect/>
          </a:stretch>
        </p:blipFill>
        <p:spPr>
          <a:xfrm>
            <a:off x="907415" y="1584960"/>
            <a:ext cx="10375900" cy="46177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838200" y="1972945"/>
            <a:ext cx="10515600" cy="38411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838200" y="1962150"/>
            <a:ext cx="10515600" cy="38627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a:bodyPr>
          <a:lstStyle/>
          <a:p>
            <a:r>
              <a:rPr lang="en-US" altLang="zh-CN" smtClean="0"/>
              <a:t>Thanks</a:t>
            </a:r>
            <a:endParaRPr lang="zh-CN" altLang="en-US" dirty="0"/>
          </a:p>
        </p:txBody>
      </p:sp>
    </p:spTree>
    <p:custDataLst>
      <p:tags r:id="rId2"/>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3251200" y="482600"/>
            <a:ext cx="5689600" cy="914400"/>
          </a:xfrm>
          <a:prstGeom prst="rect">
            <a:avLst/>
          </a:prstGeom>
        </p:spPr>
        <p:txBody>
          <a:bodyPr wrap="square" anchor="ctr">
            <a:normAutofit/>
          </a:bodyPr>
          <a:lstStyle/>
          <a:p>
            <a:pPr algn="ctr">
              <a:defRPr/>
            </a:pPr>
            <a:r>
              <a:rPr lang="en-US" altLang="zh-CN" sz="4000" b="1" smtClean="0">
                <a:solidFill>
                  <a:srgbClr val="4F5A71">
                    <a:lumMod val="75000"/>
                  </a:srgbClr>
                </a:solidFill>
                <a:effectLst>
                  <a:outerShdw blurRad="50800" dist="38100" dir="5400000" algn="t" rotWithShape="0">
                    <a:srgbClr val="FFFFFF">
                      <a:alpha val="90000"/>
                    </a:srgbClr>
                  </a:outerShdw>
                </a:effectLst>
                <a:latin typeface="+mj-lt"/>
                <a:ea typeface="+mj-ea"/>
                <a:cs typeface="+mj-cs"/>
              </a:rPr>
              <a:t>CONTENTS</a:t>
            </a:r>
            <a:endParaRPr lang="zh-CN" altLang="en-US" sz="2800" dirty="0">
              <a:latin typeface="+mj-lt"/>
              <a:ea typeface="+mj-ea"/>
              <a:cs typeface="+mj-cs"/>
            </a:endParaRPr>
          </a:p>
        </p:txBody>
      </p:sp>
      <p:grpSp>
        <p:nvGrpSpPr>
          <p:cNvPr id="2" name="组合 1"/>
          <p:cNvGrpSpPr/>
          <p:nvPr>
            <p:custDataLst>
              <p:tags r:id="rId2"/>
            </p:custDataLst>
          </p:nvPr>
        </p:nvGrpSpPr>
        <p:grpSpPr>
          <a:xfrm>
            <a:off x="3702844" y="2077028"/>
            <a:ext cx="4786312" cy="656266"/>
            <a:chOff x="2376488" y="2746375"/>
            <a:chExt cx="3948112" cy="541338"/>
          </a:xfrm>
        </p:grpSpPr>
        <p:sp>
          <p:nvSpPr>
            <p:cNvPr id="49" name="MH_Number_1">
              <a:hlinkClick r:id="rId3" action="ppaction://hlinksldjump"/>
            </p:cNvPr>
            <p:cNvSpPr>
              <a:spLocks noChangeArrowheads="1"/>
            </p:cNvSpPr>
            <p:nvPr>
              <p:custDataLst>
                <p:tags r:id="rId4"/>
              </p:custDataLst>
            </p:nvPr>
          </p:nvSpPr>
          <p:spPr bwMode="auto">
            <a:xfrm>
              <a:off x="2376488" y="2782888"/>
              <a:ext cx="465137" cy="468312"/>
            </a:xfrm>
            <a:prstGeom prst="ellipse">
              <a:avLst/>
            </a:prstGeom>
            <a:gradFill rotWithShape="1">
              <a:gsLst>
                <a:gs pos="0">
                  <a:schemeClr val="accent1">
                    <a:lumMod val="60000"/>
                    <a:lumOff val="40000"/>
                  </a:schemeClr>
                </a:gs>
                <a:gs pos="100000">
                  <a:schemeClr val="accent1">
                    <a:lumMod val="75000"/>
                  </a:schemeClr>
                </a:gs>
              </a:gsLst>
              <a:lin ang="2700000" scaled="0"/>
            </a:gradFill>
            <a:ln w="19050" cmpd="sng">
              <a:solidFill>
                <a:srgbClr val="FFFFFF"/>
              </a:solidFill>
              <a:round/>
            </a:ln>
          </p:spPr>
          <p:txBody>
            <a:bodyPr wrap="square" anchor="ctr">
              <a:no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algn="ctr" eaLnBrk="1" latinLnBrk="1" hangingPunct="1">
                <a:defRPr/>
              </a:pPr>
              <a:r>
                <a:rPr lang="en-US" altLang="zh-CN" sz="2400" kern="0" dirty="0">
                  <a:solidFill>
                    <a:srgbClr val="FFFFFF"/>
                  </a:solidFill>
                  <a:latin typeface="+mn-lt"/>
                  <a:ea typeface="+mn-ea"/>
                </a:rPr>
                <a:t>1</a:t>
              </a:r>
              <a:endParaRPr lang="en-US" altLang="zh-CN" sz="2400" kern="0" dirty="0">
                <a:solidFill>
                  <a:srgbClr val="FFFFFF"/>
                </a:solidFill>
                <a:latin typeface="+mn-lt"/>
                <a:ea typeface="+mn-ea"/>
              </a:endParaRPr>
            </a:p>
          </p:txBody>
        </p:sp>
        <p:sp>
          <p:nvSpPr>
            <p:cNvPr id="104" name="MH_Entry_1">
              <a:hlinkClick r:id="rId3" action="ppaction://hlinksldjump"/>
            </p:cNvPr>
            <p:cNvSpPr>
              <a:spLocks noChangeArrowheads="1"/>
            </p:cNvSpPr>
            <p:nvPr>
              <p:custDataLst>
                <p:tags r:id="rId5"/>
              </p:custDataLst>
            </p:nvPr>
          </p:nvSpPr>
          <p:spPr bwMode="auto">
            <a:xfrm>
              <a:off x="2987675" y="2746375"/>
              <a:ext cx="3336925" cy="541338"/>
            </a:xfrm>
            <a:prstGeom prst="roundRect">
              <a:avLst>
                <a:gd name="adj" fmla="val 12032"/>
              </a:avLst>
            </a:prstGeom>
            <a:solidFill>
              <a:schemeClr val="accent1">
                <a:lumMod val="20000"/>
                <a:lumOff val="80000"/>
              </a:schemeClr>
            </a:solidFill>
            <a:ln>
              <a:solidFill>
                <a:srgbClr val="FFFFFF"/>
              </a:solidFill>
            </a:ln>
          </p:spPr>
          <p:txBody>
            <a:bodyPr wrap="square" lIns="0" tIns="0" rIns="0" bIns="0" anchor="ctr">
              <a:norm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algn="ctr" eaLnBrk="1" latinLnBrk="1" hangingPunct="1">
                <a:spcBef>
                  <a:spcPts val="0"/>
                </a:spcBef>
                <a:spcAft>
                  <a:spcPts val="0"/>
                </a:spcAft>
                <a:defRPr/>
              </a:pPr>
              <a:r>
                <a:rPr lang="en-US" altLang="ko-KR" sz="2000" kern="0" dirty="0">
                  <a:latin typeface="+mn-lt"/>
                  <a:ea typeface="+mn-ea"/>
                  <a:sym typeface="+mn-ea"/>
                </a:rPr>
                <a:t>INTRODUCTION</a:t>
              </a:r>
              <a:endParaRPr lang="ko-KR" altLang="en-US" sz="2000" kern="0" dirty="0">
                <a:latin typeface="+mn-lt"/>
                <a:ea typeface="+mn-ea"/>
              </a:endParaRPr>
            </a:p>
          </p:txBody>
        </p:sp>
      </p:grpSp>
      <p:grpSp>
        <p:nvGrpSpPr>
          <p:cNvPr id="3" name="组合 2"/>
          <p:cNvGrpSpPr/>
          <p:nvPr>
            <p:custDataLst>
              <p:tags r:id="rId6"/>
            </p:custDataLst>
          </p:nvPr>
        </p:nvGrpSpPr>
        <p:grpSpPr>
          <a:xfrm>
            <a:off x="3702844" y="3133598"/>
            <a:ext cx="4786312" cy="656265"/>
            <a:chOff x="2376488" y="3617913"/>
            <a:chExt cx="3948112" cy="541337"/>
          </a:xfrm>
        </p:grpSpPr>
        <p:sp>
          <p:nvSpPr>
            <p:cNvPr id="77" name="MH_Number_2">
              <a:hlinkClick r:id="rId3" action="ppaction://hlinksldjump"/>
            </p:cNvPr>
            <p:cNvSpPr>
              <a:spLocks noChangeArrowheads="1"/>
            </p:cNvSpPr>
            <p:nvPr>
              <p:custDataLst>
                <p:tags r:id="rId7"/>
              </p:custDataLst>
            </p:nvPr>
          </p:nvSpPr>
          <p:spPr bwMode="auto">
            <a:xfrm>
              <a:off x="2376488" y="3654425"/>
              <a:ext cx="465137" cy="468313"/>
            </a:xfrm>
            <a:prstGeom prst="ellipse">
              <a:avLst/>
            </a:prstGeom>
            <a:gradFill rotWithShape="1">
              <a:gsLst>
                <a:gs pos="0">
                  <a:schemeClr val="accent4">
                    <a:lumMod val="60000"/>
                    <a:lumOff val="40000"/>
                  </a:schemeClr>
                </a:gs>
                <a:gs pos="100000">
                  <a:schemeClr val="accent4">
                    <a:lumMod val="75000"/>
                  </a:schemeClr>
                </a:gs>
              </a:gsLst>
              <a:lin ang="2700000" scaled="0"/>
            </a:gradFill>
            <a:ln w="19050" cmpd="sng">
              <a:solidFill>
                <a:srgbClr val="FFFFFF"/>
              </a:solidFill>
              <a:round/>
            </a:ln>
          </p:spPr>
          <p:txBody>
            <a:bodyPr wrap="square" anchor="ctr">
              <a:no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algn="ctr" eaLnBrk="1" latinLnBrk="1" hangingPunct="1">
                <a:defRPr/>
              </a:pPr>
              <a:r>
                <a:rPr lang="en-US" altLang="zh-CN" sz="2400" kern="0" dirty="0">
                  <a:solidFill>
                    <a:srgbClr val="FFFFFF"/>
                  </a:solidFill>
                  <a:latin typeface="+mn-lt"/>
                  <a:ea typeface="+mn-ea"/>
                </a:rPr>
                <a:t>2</a:t>
              </a:r>
              <a:endParaRPr lang="en-US" altLang="zh-CN" sz="2400" kern="0" dirty="0">
                <a:solidFill>
                  <a:srgbClr val="FFFFFF"/>
                </a:solidFill>
                <a:latin typeface="+mn-lt"/>
                <a:ea typeface="+mn-ea"/>
              </a:endParaRPr>
            </a:p>
          </p:txBody>
        </p:sp>
        <p:sp>
          <p:nvSpPr>
            <p:cNvPr id="76" name="MH_Entry_2">
              <a:hlinkClick r:id="rId3" action="ppaction://hlinksldjump"/>
            </p:cNvPr>
            <p:cNvSpPr>
              <a:spLocks noChangeArrowheads="1"/>
            </p:cNvSpPr>
            <p:nvPr>
              <p:custDataLst>
                <p:tags r:id="rId8"/>
              </p:custDataLst>
            </p:nvPr>
          </p:nvSpPr>
          <p:spPr bwMode="auto">
            <a:xfrm>
              <a:off x="2987675" y="3617913"/>
              <a:ext cx="3336925" cy="541337"/>
            </a:xfrm>
            <a:prstGeom prst="roundRect">
              <a:avLst>
                <a:gd name="adj" fmla="val 12032"/>
              </a:avLst>
            </a:prstGeom>
            <a:solidFill>
              <a:schemeClr val="accent4">
                <a:lumMod val="20000"/>
                <a:lumOff val="80000"/>
              </a:schemeClr>
            </a:solidFill>
            <a:ln>
              <a:solidFill>
                <a:srgbClr val="FFFFFF"/>
              </a:solidFill>
            </a:ln>
          </p:spPr>
          <p:txBody>
            <a:bodyPr wrap="square" lIns="0" tIns="0" rIns="0" bIns="0" anchor="ctr">
              <a:normAutofit/>
            </a:bodyPr>
            <a:lstStyle/>
            <a:p>
              <a:pPr algn="ctr" latinLnBrk="1">
                <a:defRPr/>
              </a:pPr>
              <a:r>
                <a:rPr lang="en-US" altLang="ko-KR" sz="2000" kern="0" dirty="0">
                  <a:latin typeface="+mn-lt"/>
                  <a:ea typeface="+mn-ea"/>
                  <a:sym typeface="+mn-ea"/>
                </a:rPr>
                <a:t>DESCRIPTION</a:t>
              </a:r>
              <a:endParaRPr lang="ko-KR" altLang="en-US" sz="2000" kern="0" dirty="0">
                <a:latin typeface="+mn-lt"/>
                <a:ea typeface="+mn-ea"/>
              </a:endParaRPr>
            </a:p>
          </p:txBody>
        </p:sp>
      </p:grpSp>
      <p:grpSp>
        <p:nvGrpSpPr>
          <p:cNvPr id="5" name="组合 4"/>
          <p:cNvGrpSpPr/>
          <p:nvPr>
            <p:custDataLst>
              <p:tags r:id="rId9"/>
            </p:custDataLst>
          </p:nvPr>
        </p:nvGrpSpPr>
        <p:grpSpPr>
          <a:xfrm>
            <a:off x="3702844" y="4188242"/>
            <a:ext cx="4786312" cy="656265"/>
            <a:chOff x="2376488" y="4487863"/>
            <a:chExt cx="3948112" cy="541337"/>
          </a:xfrm>
        </p:grpSpPr>
        <p:sp>
          <p:nvSpPr>
            <p:cNvPr id="7" name="MH_Number_1">
              <a:hlinkClick r:id="rId3" action="ppaction://hlinksldjump"/>
            </p:cNvPr>
            <p:cNvSpPr>
              <a:spLocks noChangeArrowheads="1"/>
            </p:cNvSpPr>
            <p:nvPr>
              <p:custDataLst>
                <p:tags r:id="rId10"/>
              </p:custDataLst>
            </p:nvPr>
          </p:nvSpPr>
          <p:spPr bwMode="auto">
            <a:xfrm>
              <a:off x="2376488" y="4524375"/>
              <a:ext cx="465137" cy="468313"/>
            </a:xfrm>
            <a:prstGeom prst="ellipse">
              <a:avLst/>
            </a:prstGeom>
            <a:gradFill rotWithShape="1">
              <a:gsLst>
                <a:gs pos="0">
                  <a:schemeClr val="accent1">
                    <a:lumMod val="60000"/>
                    <a:lumOff val="40000"/>
                  </a:schemeClr>
                </a:gs>
                <a:gs pos="100000">
                  <a:schemeClr val="accent1">
                    <a:lumMod val="75000"/>
                  </a:schemeClr>
                </a:gs>
              </a:gsLst>
              <a:lin ang="2700000" scaled="0"/>
            </a:gradFill>
            <a:ln w="19050" cmpd="sng">
              <a:solidFill>
                <a:srgbClr val="FFFFFF"/>
              </a:solidFill>
              <a:round/>
            </a:ln>
          </p:spPr>
          <p:txBody>
            <a:bodyPr wrap="square" anchor="ctr">
              <a:no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algn="ctr" eaLnBrk="1" latinLnBrk="1" hangingPunct="1">
                <a:defRPr/>
              </a:pPr>
              <a:r>
                <a:rPr lang="en-US" altLang="zh-CN" sz="2400" kern="0" dirty="0">
                  <a:solidFill>
                    <a:srgbClr val="FFFFFF"/>
                  </a:solidFill>
                  <a:latin typeface="+mn-lt"/>
                  <a:ea typeface="+mn-ea"/>
                </a:rPr>
                <a:t>3</a:t>
              </a:r>
              <a:endParaRPr lang="en-US" altLang="zh-CN" sz="2400" kern="0" dirty="0">
                <a:solidFill>
                  <a:srgbClr val="FFFFFF"/>
                </a:solidFill>
                <a:latin typeface="+mn-lt"/>
                <a:ea typeface="+mn-ea"/>
              </a:endParaRPr>
            </a:p>
          </p:txBody>
        </p:sp>
        <p:sp>
          <p:nvSpPr>
            <p:cNvPr id="8" name="MH_Entry_1">
              <a:hlinkClick r:id="rId3" action="ppaction://hlinksldjump"/>
            </p:cNvPr>
            <p:cNvSpPr>
              <a:spLocks noChangeArrowheads="1"/>
            </p:cNvSpPr>
            <p:nvPr>
              <p:custDataLst>
                <p:tags r:id="rId11"/>
              </p:custDataLst>
            </p:nvPr>
          </p:nvSpPr>
          <p:spPr bwMode="auto">
            <a:xfrm>
              <a:off x="2987675" y="4487863"/>
              <a:ext cx="3336925" cy="541337"/>
            </a:xfrm>
            <a:prstGeom prst="roundRect">
              <a:avLst>
                <a:gd name="adj" fmla="val 12032"/>
              </a:avLst>
            </a:prstGeom>
            <a:solidFill>
              <a:schemeClr val="accent1">
                <a:lumMod val="20000"/>
                <a:lumOff val="80000"/>
              </a:schemeClr>
            </a:solidFill>
            <a:ln>
              <a:solidFill>
                <a:srgbClr val="FFFFFF"/>
              </a:solidFill>
            </a:ln>
          </p:spPr>
          <p:txBody>
            <a:bodyPr wrap="square" lIns="0" tIns="0" rIns="0" bIns="0" anchor="ctr">
              <a:norm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algn="ctr" eaLnBrk="1" latinLnBrk="1" hangingPunct="1">
                <a:spcBef>
                  <a:spcPts val="0"/>
                </a:spcBef>
                <a:spcAft>
                  <a:spcPts val="0"/>
                </a:spcAft>
                <a:defRPr/>
              </a:pPr>
              <a:r>
                <a:rPr lang="en-US" altLang="ko-KR" sz="2000" kern="0" dirty="0">
                  <a:latin typeface="+mn-lt"/>
                  <a:ea typeface="+mn-ea"/>
                  <a:sym typeface="+mn-ea"/>
                </a:rPr>
                <a:t>SOFTWARE FEATURES</a:t>
              </a:r>
              <a:endParaRPr lang="ko-KR" altLang="en-US" sz="2000" kern="0" dirty="0">
                <a:latin typeface="+mn-lt"/>
                <a:ea typeface="+mn-ea"/>
              </a:endParaRPr>
            </a:p>
          </p:txBody>
        </p:sp>
      </p:grpSp>
      <p:grpSp>
        <p:nvGrpSpPr>
          <p:cNvPr id="6" name="组合 5"/>
          <p:cNvGrpSpPr/>
          <p:nvPr>
            <p:custDataLst>
              <p:tags r:id="rId12"/>
            </p:custDataLst>
          </p:nvPr>
        </p:nvGrpSpPr>
        <p:grpSpPr>
          <a:xfrm>
            <a:off x="3702844" y="5242886"/>
            <a:ext cx="4786312" cy="656265"/>
            <a:chOff x="2376488" y="5357813"/>
            <a:chExt cx="3948112" cy="541337"/>
          </a:xfrm>
        </p:grpSpPr>
        <p:sp>
          <p:nvSpPr>
            <p:cNvPr id="9" name="MH_Number_2">
              <a:hlinkClick r:id="rId3" action="ppaction://hlinksldjump"/>
            </p:cNvPr>
            <p:cNvSpPr>
              <a:spLocks noChangeArrowheads="1"/>
            </p:cNvSpPr>
            <p:nvPr>
              <p:custDataLst>
                <p:tags r:id="rId13"/>
              </p:custDataLst>
            </p:nvPr>
          </p:nvSpPr>
          <p:spPr bwMode="auto">
            <a:xfrm>
              <a:off x="2376488" y="5394325"/>
              <a:ext cx="465137" cy="468313"/>
            </a:xfrm>
            <a:prstGeom prst="ellipse">
              <a:avLst/>
            </a:prstGeom>
            <a:gradFill rotWithShape="1">
              <a:gsLst>
                <a:gs pos="0">
                  <a:schemeClr val="accent4">
                    <a:lumMod val="60000"/>
                    <a:lumOff val="40000"/>
                  </a:schemeClr>
                </a:gs>
                <a:gs pos="100000">
                  <a:schemeClr val="accent4">
                    <a:lumMod val="75000"/>
                  </a:schemeClr>
                </a:gs>
              </a:gsLst>
              <a:lin ang="2700000" scaled="0"/>
            </a:gradFill>
            <a:ln w="19050" cmpd="sng">
              <a:solidFill>
                <a:srgbClr val="FFFFFF"/>
              </a:solidFill>
              <a:round/>
            </a:ln>
          </p:spPr>
          <p:txBody>
            <a:bodyPr wrap="square" anchor="ctr">
              <a:no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algn="ctr" eaLnBrk="1" latinLnBrk="1" hangingPunct="1">
                <a:defRPr/>
              </a:pPr>
              <a:r>
                <a:rPr lang="en-US" altLang="zh-CN" sz="2400" kern="0" dirty="0">
                  <a:solidFill>
                    <a:srgbClr val="FFFFFF"/>
                  </a:solidFill>
                  <a:latin typeface="+mn-lt"/>
                  <a:ea typeface="+mn-ea"/>
                </a:rPr>
                <a:t>4</a:t>
              </a:r>
              <a:endParaRPr lang="en-US" altLang="zh-CN" sz="2400" kern="0" dirty="0">
                <a:solidFill>
                  <a:srgbClr val="FFFFFF"/>
                </a:solidFill>
                <a:latin typeface="+mn-lt"/>
                <a:ea typeface="+mn-ea"/>
              </a:endParaRPr>
            </a:p>
          </p:txBody>
        </p:sp>
        <p:sp>
          <p:nvSpPr>
            <p:cNvPr id="10" name="MH_Entry_2">
              <a:hlinkClick r:id="rId3" action="ppaction://hlinksldjump"/>
            </p:cNvPr>
            <p:cNvSpPr>
              <a:spLocks noChangeArrowheads="1"/>
            </p:cNvSpPr>
            <p:nvPr>
              <p:custDataLst>
                <p:tags r:id="rId14"/>
              </p:custDataLst>
            </p:nvPr>
          </p:nvSpPr>
          <p:spPr bwMode="auto">
            <a:xfrm>
              <a:off x="2987675" y="5357813"/>
              <a:ext cx="3336925" cy="541337"/>
            </a:xfrm>
            <a:prstGeom prst="roundRect">
              <a:avLst>
                <a:gd name="adj" fmla="val 12032"/>
              </a:avLst>
            </a:prstGeom>
            <a:solidFill>
              <a:schemeClr val="accent4">
                <a:lumMod val="20000"/>
                <a:lumOff val="80000"/>
              </a:schemeClr>
            </a:solidFill>
            <a:ln>
              <a:solidFill>
                <a:srgbClr val="FFFFFF"/>
              </a:solidFill>
            </a:ln>
          </p:spPr>
          <p:txBody>
            <a:bodyPr wrap="square" lIns="0" tIns="0" rIns="0" bIns="0" anchor="ctr">
              <a:normAutofit/>
            </a:bodyPr>
            <a:lstStyle/>
            <a:p>
              <a:pPr algn="ctr" latinLnBrk="1">
                <a:defRPr/>
              </a:pPr>
              <a:r>
                <a:rPr lang="en-US" altLang="ko-KR" sz="2000" kern="0" dirty="0">
                  <a:latin typeface="+mn-lt"/>
                  <a:ea typeface="+mn-ea"/>
                </a:rPr>
                <a:t>SOME PICTURES</a:t>
              </a:r>
              <a:endParaRPr lang="en-US" altLang="ko-KR" sz="2000" kern="0" dirty="0">
                <a:latin typeface="+mn-lt"/>
                <a:ea typeface="+mn-ea"/>
              </a:endParaRPr>
            </a:p>
          </p:txBody>
        </p:sp>
      </p:grpSp>
    </p:spTree>
    <p:custDataLst>
      <p:tags r:id="rId15"/>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矩形 12"/>
          <p:cNvSpPr>
            <a:spLocks noChangeArrowheads="1"/>
          </p:cNvSpPr>
          <p:nvPr>
            <p:custDataLst>
              <p:tags r:id="rId1"/>
            </p:custDataLst>
          </p:nvPr>
        </p:nvSpPr>
        <p:spPr bwMode="auto">
          <a:xfrm>
            <a:off x="5586730" y="2152015"/>
            <a:ext cx="5648325" cy="4519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rmAutofit lnSpcReduction="20000"/>
          </a:bodyPr>
          <a:lstStyle>
            <a:lvl1pPr algn="just">
              <a:lnSpc>
                <a:spcPct val="110000"/>
              </a:lnSpc>
              <a:spcBef>
                <a:spcPts val="1800"/>
              </a:spcBef>
              <a:buClr>
                <a:schemeClr val="accent1"/>
              </a:buClr>
              <a:buSzPct val="60000"/>
              <a:buFont typeface="Wingdings" panose="05000000000000000000" pitchFamily="2" charset="2"/>
              <a:buChar char=""/>
              <a:defRPr sz="2000">
                <a:solidFill>
                  <a:srgbClr val="3B4355"/>
                </a:solidFill>
                <a:latin typeface="Arial" panose="020B0604020202020204" pitchFamily="34" charset="0"/>
                <a:ea typeface="黑体" pitchFamily="49" charset="-122"/>
              </a:defRPr>
            </a:lvl1pPr>
            <a:lvl2pPr marL="742950" indent="-285750" algn="just">
              <a:lnSpc>
                <a:spcPct val="130000"/>
              </a:lnSpc>
              <a:spcAft>
                <a:spcPts val="600"/>
              </a:spcAft>
              <a:buClr>
                <a:srgbClr val="A6BCBF"/>
              </a:buClr>
              <a:buFont typeface="幼圆" pitchFamily="49" charset="-122"/>
              <a:buChar char=" "/>
              <a:defRPr sz="1600">
                <a:solidFill>
                  <a:srgbClr val="696969"/>
                </a:solidFill>
                <a:latin typeface="幼圆" pitchFamily="49" charset="-122"/>
                <a:ea typeface="黑体"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9pPr>
          </a:lstStyle>
          <a:p>
            <a:pPr algn="l" eaLnBrk="1" hangingPunct="1">
              <a:lnSpc>
                <a:spcPct val="200000"/>
              </a:lnSpc>
              <a:spcBef>
                <a:spcPct val="0"/>
              </a:spcBef>
              <a:buClrTx/>
              <a:buSzTx/>
              <a:buFont typeface="Wingdings 2" panose="05020102010507070707" pitchFamily="18" charset="2"/>
              <a:buNone/>
            </a:pPr>
            <a:r>
              <a:rPr lang="da-DK" altLang="zh-CN" sz="1800" dirty="0">
                <a:solidFill>
                  <a:schemeClr val="tx1"/>
                </a:solidFill>
                <a:latin typeface="+mn-lt"/>
                <a:ea typeface="+mn-ea"/>
              </a:rPr>
              <a:t>With the increase in the number of readers, better management of the library system is required. The goal of the library management system is to enhance the administration of libraries in a city or community.</a:t>
            </a:r>
            <a:r>
              <a:rPr lang="en-US" altLang="da-DK" sz="1800" dirty="0">
                <a:solidFill>
                  <a:schemeClr val="tx1"/>
                </a:solidFill>
                <a:latin typeface="+mn-lt"/>
                <a:ea typeface="+mn-ea"/>
              </a:rPr>
              <a:t> Librarians now have all the tasks automated and with a click of a some buttons they can perform the tasks in seconds which would require much time doing manually. </a:t>
            </a:r>
            <a:endParaRPr lang="en-US" altLang="da-DK" sz="1800" dirty="0">
              <a:solidFill>
                <a:schemeClr val="tx1"/>
              </a:solidFill>
              <a:latin typeface="+mn-lt"/>
              <a:ea typeface="+mn-ea"/>
            </a:endParaRPr>
          </a:p>
        </p:txBody>
      </p:sp>
      <p:sp>
        <p:nvSpPr>
          <p:cNvPr id="7" name="文本框 6"/>
          <p:cNvSpPr txBox="1"/>
          <p:nvPr>
            <p:custDataLst>
              <p:tags r:id="rId2"/>
            </p:custDataLst>
          </p:nvPr>
        </p:nvSpPr>
        <p:spPr>
          <a:xfrm>
            <a:off x="2296390" y="175909"/>
            <a:ext cx="7599220" cy="1447388"/>
          </a:xfrm>
          <a:prstGeom prst="rect">
            <a:avLst/>
          </a:prstGeom>
        </p:spPr>
        <p:txBody>
          <a:bodyPr vert="horz" lIns="91440" tIns="45720" rIns="91440" bIns="45720" rtlCol="0" anchor="ctr" anchorCtr="0">
            <a:normAutofit/>
          </a:bodyPr>
          <a:lstStyle>
            <a:lvl1pPr algn="ctr" defTabSz="914400" eaLnBrk="1" latinLnBrk="0" hangingPunct="1">
              <a:lnSpc>
                <a:spcPct val="90000"/>
              </a:lnSpc>
              <a:spcAft>
                <a:spcPts val="0"/>
              </a:spcAft>
              <a:buNone/>
              <a:defRPr sz="4400" b="1">
                <a:solidFill>
                  <a:schemeClr val="accent1">
                    <a:lumMod val="75000"/>
                  </a:schemeClr>
                </a:solidFill>
                <a:effectLst>
                  <a:outerShdw blurRad="38100" dist="38100" dir="2700000" algn="tl">
                    <a:srgbClr val="000000">
                      <a:alpha val="43137"/>
                    </a:srgbClr>
                  </a:outerShdw>
                </a:effectLst>
                <a:latin typeface="+mj-lt"/>
                <a:ea typeface="+mj-ea"/>
                <a:cs typeface="+mj-cs"/>
              </a:defRPr>
            </a:lvl1pPr>
          </a:lstStyle>
          <a:p>
            <a:r>
              <a:rPr lang="en-US" altLang="zh-CN" dirty="0"/>
              <a:t>INTRODUCTION</a:t>
            </a:r>
            <a:endParaRPr lang="en-US" altLang="zh-CN" dirty="0"/>
          </a:p>
        </p:txBody>
      </p:sp>
      <p:pic>
        <p:nvPicPr>
          <p:cNvPr id="2" name="Content Placeholder 1"/>
          <p:cNvPicPr>
            <a:picLocks noChangeAspect="1"/>
          </p:cNvPicPr>
          <p:nvPr>
            <p:ph sz="quarter" idx="13"/>
          </p:nvPr>
        </p:nvPicPr>
        <p:blipFill>
          <a:blip r:embed="rId3"/>
          <a:stretch>
            <a:fillRect/>
          </a:stretch>
        </p:blipFill>
        <p:spPr>
          <a:xfrm>
            <a:off x="665480" y="1995805"/>
            <a:ext cx="4762500" cy="3829050"/>
          </a:xfrm>
          <a:prstGeom prst="rect">
            <a:avLst/>
          </a:prstGeom>
        </p:spPr>
      </p:pic>
    </p:spTree>
    <p:custDataLst>
      <p:tags r:id="rId4"/>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833120" y="723265"/>
            <a:ext cx="4164965" cy="687705"/>
          </a:xfrm>
          <a:prstGeom prst="rect">
            <a:avLst/>
          </a:prstGeom>
        </p:spPr>
        <p:txBody>
          <a:bodyPr vert="horz" lIns="91440" tIns="45720" rIns="91440" bIns="45720" rtlCol="0" anchor="t" anchorCtr="0">
            <a:normAutofit/>
          </a:bodyPr>
          <a:lstStyle>
            <a:defPPr>
              <a:defRPr lang="zh-CN"/>
            </a:defPPr>
            <a:lvl1pPr>
              <a:defRPr sz="2800">
                <a:solidFill>
                  <a:schemeClr val="accent1">
                    <a:lumMod val="75000"/>
                  </a:schemeClr>
                </a:solidFill>
                <a:latin typeface="+mj-lt"/>
                <a:ea typeface="+mj-ea"/>
                <a:cs typeface="+mj-cs"/>
              </a:defRPr>
            </a:lvl1pPr>
          </a:lstStyle>
          <a:p>
            <a:r>
              <a:rPr lang="en-US" altLang="zh-CN" sz="3200" b="1" dirty="0">
                <a:effectLst>
                  <a:outerShdw blurRad="38100" dist="38100" dir="2700000" algn="tl">
                    <a:srgbClr val="000000">
                      <a:alpha val="43137"/>
                    </a:srgbClr>
                  </a:outerShdw>
                </a:effectLst>
              </a:rPr>
              <a:t>DESCRIPTION</a:t>
            </a:r>
            <a:endParaRPr lang="en-US" altLang="zh-CN" sz="3200" b="1" dirty="0">
              <a:effectLst>
                <a:outerShdw blurRad="38100" dist="38100" dir="2700000" algn="tl">
                  <a:srgbClr val="000000">
                    <a:alpha val="43137"/>
                  </a:srgbClr>
                </a:outerShdw>
              </a:effectLst>
            </a:endParaRPr>
          </a:p>
        </p:txBody>
      </p:sp>
      <p:sp>
        <p:nvSpPr>
          <p:cNvPr id="4" name="文本框 3"/>
          <p:cNvSpPr txBox="1"/>
          <p:nvPr>
            <p:custDataLst>
              <p:tags r:id="rId2"/>
            </p:custDataLst>
          </p:nvPr>
        </p:nvSpPr>
        <p:spPr>
          <a:xfrm>
            <a:off x="767715" y="1410970"/>
            <a:ext cx="5907405" cy="4593590"/>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sz="1600">
                <a:latin typeface="+mn-lt"/>
                <a:ea typeface="+mn-ea"/>
              </a:rPr>
              <a:t>This system will provide a search functionality to facilitate the search of resources.  This search will be based on a number of categories, and users can look up a book by book’s name, author's name or book ID. Moreover, the library staff members have the authority to add, update, and remove books as well as resource users from the system.</a:t>
            </a:r>
            <a:endParaRPr lang="en-US" altLang="zh-CN" sz="1600">
              <a:latin typeface="+mn-lt"/>
              <a:ea typeface="+mn-ea"/>
            </a:endParaRPr>
          </a:p>
          <a:p>
            <a:pPr>
              <a:lnSpc>
                <a:spcPct val="150000"/>
              </a:lnSpc>
            </a:pPr>
            <a:endParaRPr lang="en-US" altLang="zh-CN" sz="1600">
              <a:latin typeface="+mn-lt"/>
              <a:ea typeface="+mn-ea"/>
            </a:endParaRPr>
          </a:p>
          <a:p>
            <a:pPr>
              <a:lnSpc>
                <a:spcPct val="150000"/>
              </a:lnSpc>
            </a:pPr>
            <a:r>
              <a:rPr lang="en-US" altLang="zh-CN" sz="1600">
                <a:latin typeface="+mn-lt"/>
                <a:ea typeface="+mn-ea"/>
              </a:rPr>
              <a:t>The system will also have multiple Admins (Librarians), who has full fledged rights with regards to managing resources. The users can now view the number of available books and information about their account etc.</a:t>
            </a:r>
            <a:endParaRPr lang="en-US" altLang="zh-CN" sz="1600">
              <a:latin typeface="+mn-lt"/>
              <a:ea typeface="+mn-ea"/>
            </a:endParaRPr>
          </a:p>
          <a:p>
            <a:pPr>
              <a:lnSpc>
                <a:spcPct val="150000"/>
              </a:lnSpc>
            </a:pPr>
            <a:endParaRPr lang="en-US" altLang="zh-CN" sz="1600">
              <a:latin typeface="+mn-lt"/>
              <a:ea typeface="+mn-ea"/>
            </a:endParaRPr>
          </a:p>
        </p:txBody>
      </p:sp>
      <p:pic>
        <p:nvPicPr>
          <p:cNvPr id="2" name="Picture 1"/>
          <p:cNvPicPr>
            <a:picLocks noChangeAspect="1"/>
          </p:cNvPicPr>
          <p:nvPr/>
        </p:nvPicPr>
        <p:blipFill>
          <a:blip r:embed="rId3"/>
          <a:stretch>
            <a:fillRect/>
          </a:stretch>
        </p:blipFill>
        <p:spPr>
          <a:xfrm>
            <a:off x="6468110" y="569595"/>
            <a:ext cx="5434965" cy="5434965"/>
          </a:xfrm>
          <a:prstGeom prst="rect">
            <a:avLst/>
          </a:prstGeom>
        </p:spPr>
      </p:pic>
    </p:spTree>
    <p:custDataLst>
      <p:tags r:id="rId4"/>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a:endCxn id="35843" idx="2"/>
          </p:cNvCxnSpPr>
          <p:nvPr>
            <p:custDataLst>
              <p:tags r:id="rId1"/>
            </p:custDataLst>
          </p:nvPr>
        </p:nvCxnSpPr>
        <p:spPr>
          <a:xfrm flipH="1" flipV="1">
            <a:off x="6096000" y="1402080"/>
            <a:ext cx="9525" cy="5185410"/>
          </a:xfrm>
          <a:prstGeom prst="line">
            <a:avLst/>
          </a:prstGeom>
          <a:ln w="38100">
            <a:solidFill>
              <a:schemeClr val="tx1">
                <a:lumMod val="20000"/>
                <a:lumOff val="8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35843" name="标题 1"/>
          <p:cNvSpPr>
            <a:spLocks noGrp="1"/>
          </p:cNvSpPr>
          <p:nvPr>
            <p:ph type="title"/>
            <p:custDataLst>
              <p:tags r:id="rId2"/>
            </p:custDataLst>
          </p:nvPr>
        </p:nvSpPr>
        <p:spPr/>
        <p:txBody>
          <a:bodyPr>
            <a:normAutofit/>
          </a:bodyPr>
          <a:lstStyle/>
          <a:p>
            <a:pPr>
              <a:spcAft>
                <a:spcPts val="0"/>
              </a:spcAft>
              <a:defRPr/>
            </a:pPr>
            <a:r>
              <a:rPr lang="en-US" altLang="zh-CN" dirty="0">
                <a:solidFill>
                  <a:schemeClr val="accent1">
                    <a:lumMod val="75000"/>
                  </a:schemeClr>
                </a:solidFill>
              </a:rPr>
              <a:t>MAIN FEATURES FOR STUDENTS</a:t>
            </a:r>
            <a:endParaRPr lang="en-US" altLang="zh-CN" dirty="0">
              <a:solidFill>
                <a:schemeClr val="accent1">
                  <a:lumMod val="75000"/>
                </a:schemeClr>
              </a:solidFill>
            </a:endParaRPr>
          </a:p>
        </p:txBody>
      </p:sp>
      <p:sp>
        <p:nvSpPr>
          <p:cNvPr id="35844" name="文本框 14"/>
          <p:cNvSpPr txBox="1">
            <a:spLocks noChangeArrowheads="1"/>
          </p:cNvSpPr>
          <p:nvPr>
            <p:custDataLst>
              <p:tags r:id="rId3"/>
            </p:custDataLst>
          </p:nvPr>
        </p:nvSpPr>
        <p:spPr bwMode="auto">
          <a:xfrm>
            <a:off x="6931025" y="3670300"/>
            <a:ext cx="2403475"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lgn="just">
              <a:lnSpc>
                <a:spcPct val="110000"/>
              </a:lnSpc>
              <a:spcBef>
                <a:spcPts val="1800"/>
              </a:spcBef>
              <a:buClr>
                <a:schemeClr val="accent1"/>
              </a:buClr>
              <a:buSzPct val="60000"/>
              <a:buFont typeface="Wingdings" panose="05000000000000000000" pitchFamily="2" charset="2"/>
              <a:buChar char=""/>
              <a:defRPr sz="2000">
                <a:solidFill>
                  <a:srgbClr val="3B4355"/>
                </a:solidFill>
                <a:latin typeface="Arial" panose="020B0604020202020204" pitchFamily="34" charset="0"/>
                <a:ea typeface="黑体" pitchFamily="49" charset="-122"/>
              </a:defRPr>
            </a:lvl1pPr>
            <a:lvl2pPr marL="742950" indent="-285750" algn="just">
              <a:lnSpc>
                <a:spcPct val="130000"/>
              </a:lnSpc>
              <a:spcAft>
                <a:spcPts val="600"/>
              </a:spcAft>
              <a:buClr>
                <a:srgbClr val="A6BCBF"/>
              </a:buClr>
              <a:buFont typeface="幼圆" pitchFamily="49" charset="-122"/>
              <a:buChar char=" "/>
              <a:defRPr sz="1600">
                <a:solidFill>
                  <a:srgbClr val="696969"/>
                </a:solidFill>
                <a:latin typeface="幼圆" pitchFamily="49" charset="-122"/>
                <a:ea typeface="黑体"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9pPr>
          </a:lstStyle>
          <a:p>
            <a:pPr algn="l" eaLnBrk="1" hangingPunct="1">
              <a:lnSpc>
                <a:spcPct val="120000"/>
              </a:lnSpc>
              <a:spcBef>
                <a:spcPct val="0"/>
              </a:spcBef>
              <a:buClrTx/>
              <a:buSzTx/>
              <a:buFontTx/>
              <a:buNone/>
            </a:pPr>
            <a:r>
              <a:rPr lang="da-DK" altLang="zh-CN" sz="1500">
                <a:solidFill>
                  <a:srgbClr val="5F5F5F"/>
                </a:solidFill>
                <a:latin typeface="+mn-lt"/>
                <a:ea typeface="+mn-ea"/>
              </a:rPr>
              <a:t>The user can read the summary just by clicking on a particular book so that he may get a better idea about the book.</a:t>
            </a:r>
            <a:endParaRPr lang="da-DK" altLang="zh-CN" sz="1500">
              <a:solidFill>
                <a:srgbClr val="5F5F5F"/>
              </a:solidFill>
              <a:latin typeface="+mn-lt"/>
              <a:ea typeface="+mn-ea"/>
            </a:endParaRPr>
          </a:p>
        </p:txBody>
      </p:sp>
      <p:sp>
        <p:nvSpPr>
          <p:cNvPr id="20" name="任意多边形 19"/>
          <p:cNvSpPr/>
          <p:nvPr>
            <p:custDataLst>
              <p:tags r:id="rId4"/>
            </p:custDataLst>
          </p:nvPr>
        </p:nvSpPr>
        <p:spPr>
          <a:xfrm>
            <a:off x="5822951" y="4124413"/>
            <a:ext cx="949325" cy="508000"/>
          </a:xfrm>
          <a:custGeom>
            <a:avLst/>
            <a:gdLst>
              <a:gd name="connsiteX0" fmla="*/ 755541 w 949898"/>
              <a:gd name="connsiteY0" fmla="*/ 60120 h 507640"/>
              <a:gd name="connsiteX1" fmla="*/ 949898 w 949898"/>
              <a:gd name="connsiteY1" fmla="*/ 254477 h 507640"/>
              <a:gd name="connsiteX2" fmla="*/ 755541 w 949898"/>
              <a:gd name="connsiteY2" fmla="*/ 448834 h 507640"/>
              <a:gd name="connsiteX3" fmla="*/ 253163 w 949898"/>
              <a:gd name="connsiteY3" fmla="*/ 0 h 507640"/>
              <a:gd name="connsiteX4" fmla="*/ 506326 w 949898"/>
              <a:gd name="connsiteY4" fmla="*/ 253820 h 507640"/>
              <a:gd name="connsiteX5" fmla="*/ 253163 w 949898"/>
              <a:gd name="connsiteY5" fmla="*/ 507640 h 507640"/>
              <a:gd name="connsiteX6" fmla="*/ 0 w 949898"/>
              <a:gd name="connsiteY6" fmla="*/ 253820 h 507640"/>
              <a:gd name="connsiteX7" fmla="*/ 253163 w 949898"/>
              <a:gd name="connsiteY7" fmla="*/ 0 h 50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898" h="507640">
                <a:moveTo>
                  <a:pt x="755541" y="60120"/>
                </a:moveTo>
                <a:lnTo>
                  <a:pt x="949898" y="254477"/>
                </a:lnTo>
                <a:lnTo>
                  <a:pt x="755541" y="448834"/>
                </a:lnTo>
                <a:close/>
                <a:moveTo>
                  <a:pt x="253163" y="0"/>
                </a:moveTo>
                <a:cubicBezTo>
                  <a:pt x="392981" y="0"/>
                  <a:pt x="506326" y="113639"/>
                  <a:pt x="506326" y="253820"/>
                </a:cubicBezTo>
                <a:cubicBezTo>
                  <a:pt x="506326" y="394001"/>
                  <a:pt x="392981" y="507640"/>
                  <a:pt x="253163" y="507640"/>
                </a:cubicBezTo>
                <a:cubicBezTo>
                  <a:pt x="113345" y="507640"/>
                  <a:pt x="0" y="394001"/>
                  <a:pt x="0" y="253820"/>
                </a:cubicBezTo>
                <a:cubicBezTo>
                  <a:pt x="0" y="113639"/>
                  <a:pt x="113345" y="0"/>
                  <a:pt x="253163" y="0"/>
                </a:cubicBezTo>
                <a:close/>
              </a:path>
            </a:pathLst>
          </a:custGeom>
          <a:gradFill>
            <a:gsLst>
              <a:gs pos="0">
                <a:schemeClr val="accent1">
                  <a:lumMod val="60000"/>
                  <a:lumOff val="40000"/>
                </a:schemeClr>
              </a:gs>
              <a:gs pos="100000">
                <a:schemeClr val="accent1">
                  <a:lumMod val="7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432000" bIns="0" anchor="ctr">
            <a:normAutofit/>
          </a:bodyPr>
          <a:lstStyle/>
          <a:p>
            <a:pPr algn="ctr" eaLnBrk="1" hangingPunct="1">
              <a:spcBef>
                <a:spcPts val="0"/>
              </a:spcBef>
              <a:spcAft>
                <a:spcPts val="0"/>
              </a:spcAft>
              <a:defRPr/>
            </a:pPr>
            <a:r>
              <a:rPr lang="en-US" altLang="zh-CN" sz="2400" dirty="0">
                <a:solidFill>
                  <a:srgbClr val="FFFFFF"/>
                </a:solidFill>
              </a:rPr>
              <a:t>4</a:t>
            </a:r>
            <a:endParaRPr lang="en-US" altLang="zh-CN" sz="2400" dirty="0">
              <a:solidFill>
                <a:srgbClr val="FFFFFF"/>
              </a:solidFill>
            </a:endParaRPr>
          </a:p>
        </p:txBody>
      </p:sp>
      <p:sp>
        <p:nvSpPr>
          <p:cNvPr id="35846" name="文本框 22"/>
          <p:cNvSpPr txBox="1">
            <a:spLocks noChangeArrowheads="1"/>
          </p:cNvSpPr>
          <p:nvPr>
            <p:custDataLst>
              <p:tags r:id="rId5"/>
            </p:custDataLst>
          </p:nvPr>
        </p:nvSpPr>
        <p:spPr bwMode="auto">
          <a:xfrm>
            <a:off x="2582545" y="2896870"/>
            <a:ext cx="258953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fontScale="25000"/>
          </a:bodyPr>
          <a:lstStyle>
            <a:lvl1pPr algn="just">
              <a:lnSpc>
                <a:spcPct val="110000"/>
              </a:lnSpc>
              <a:spcBef>
                <a:spcPts val="1800"/>
              </a:spcBef>
              <a:buClr>
                <a:schemeClr val="accent1"/>
              </a:buClr>
              <a:buSzPct val="60000"/>
              <a:buFont typeface="Wingdings" panose="05000000000000000000" pitchFamily="2" charset="2"/>
              <a:buChar char=""/>
              <a:defRPr sz="2000">
                <a:solidFill>
                  <a:srgbClr val="3B4355"/>
                </a:solidFill>
                <a:latin typeface="Arial" panose="020B0604020202020204" pitchFamily="34" charset="0"/>
                <a:ea typeface="黑体" pitchFamily="49" charset="-122"/>
              </a:defRPr>
            </a:lvl1pPr>
            <a:lvl2pPr marL="742950" indent="-285750" algn="just">
              <a:lnSpc>
                <a:spcPct val="130000"/>
              </a:lnSpc>
              <a:spcAft>
                <a:spcPts val="600"/>
              </a:spcAft>
              <a:buClr>
                <a:srgbClr val="A6BCBF"/>
              </a:buClr>
              <a:buFont typeface="幼圆" pitchFamily="49" charset="-122"/>
              <a:buChar char=" "/>
              <a:defRPr sz="1600">
                <a:solidFill>
                  <a:srgbClr val="696969"/>
                </a:solidFill>
                <a:latin typeface="幼圆" pitchFamily="49" charset="-122"/>
                <a:ea typeface="黑体"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9pPr>
          </a:lstStyle>
          <a:p>
            <a:pPr algn="r" eaLnBrk="1" hangingPunct="1">
              <a:lnSpc>
                <a:spcPct val="120000"/>
              </a:lnSpc>
              <a:spcBef>
                <a:spcPct val="0"/>
              </a:spcBef>
              <a:buClrTx/>
              <a:buSzTx/>
              <a:buFontTx/>
              <a:buNone/>
            </a:pPr>
            <a:r>
              <a:rPr lang="da-DK" altLang="zh-CN" sz="6400">
                <a:solidFill>
                  <a:srgbClr val="5F5F5F"/>
                </a:solidFill>
                <a:latin typeface="+mn-lt"/>
                <a:ea typeface="+mn-ea"/>
              </a:rPr>
              <a:t>Students can print his library card containing their personal details as well as the details of the books that have issued</a:t>
            </a:r>
            <a:r>
              <a:rPr lang="da-DK" altLang="zh-CN" sz="1800">
                <a:solidFill>
                  <a:srgbClr val="5F5F5F"/>
                </a:solidFill>
                <a:latin typeface="+mn-lt"/>
                <a:ea typeface="+mn-ea"/>
              </a:rPr>
              <a:t>.</a:t>
            </a:r>
            <a:endParaRPr lang="da-DK" altLang="zh-CN" sz="1800">
              <a:solidFill>
                <a:srgbClr val="5F5F5F"/>
              </a:solidFill>
              <a:latin typeface="+mn-lt"/>
              <a:ea typeface="+mn-ea"/>
            </a:endParaRPr>
          </a:p>
        </p:txBody>
      </p:sp>
      <p:sp>
        <p:nvSpPr>
          <p:cNvPr id="19" name="任意多边形 18"/>
          <p:cNvSpPr/>
          <p:nvPr>
            <p:custDataLst>
              <p:tags r:id="rId6"/>
            </p:custDataLst>
          </p:nvPr>
        </p:nvSpPr>
        <p:spPr>
          <a:xfrm>
            <a:off x="5394325" y="3349079"/>
            <a:ext cx="935038" cy="506413"/>
          </a:xfrm>
          <a:custGeom>
            <a:avLst/>
            <a:gdLst>
              <a:gd name="connsiteX0" fmla="*/ 177669 w 934201"/>
              <a:gd name="connsiteY0" fmla="*/ 77134 h 507640"/>
              <a:gd name="connsiteX1" fmla="*/ 175702 w 934201"/>
              <a:gd name="connsiteY1" fmla="*/ 430505 h 507640"/>
              <a:gd name="connsiteX2" fmla="*/ 0 w 934201"/>
              <a:gd name="connsiteY2" fmla="*/ 252836 h 507640"/>
              <a:gd name="connsiteX3" fmla="*/ 681038 w 934201"/>
              <a:gd name="connsiteY3" fmla="*/ 0 h 507640"/>
              <a:gd name="connsiteX4" fmla="*/ 934201 w 934201"/>
              <a:gd name="connsiteY4" fmla="*/ 253820 h 507640"/>
              <a:gd name="connsiteX5" fmla="*/ 681038 w 934201"/>
              <a:gd name="connsiteY5" fmla="*/ 507640 h 507640"/>
              <a:gd name="connsiteX6" fmla="*/ 427875 w 934201"/>
              <a:gd name="connsiteY6" fmla="*/ 253820 h 507640"/>
              <a:gd name="connsiteX7" fmla="*/ 681038 w 934201"/>
              <a:gd name="connsiteY7" fmla="*/ 0 h 50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4201" h="507640">
                <a:moveTo>
                  <a:pt x="177669" y="77134"/>
                </a:moveTo>
                <a:lnTo>
                  <a:pt x="175702" y="430505"/>
                </a:lnTo>
                <a:lnTo>
                  <a:pt x="0" y="252836"/>
                </a:lnTo>
                <a:close/>
                <a:moveTo>
                  <a:pt x="681038" y="0"/>
                </a:moveTo>
                <a:cubicBezTo>
                  <a:pt x="820856" y="0"/>
                  <a:pt x="934201" y="113639"/>
                  <a:pt x="934201" y="253820"/>
                </a:cubicBezTo>
                <a:cubicBezTo>
                  <a:pt x="934201" y="394001"/>
                  <a:pt x="820856" y="507640"/>
                  <a:pt x="681038" y="507640"/>
                </a:cubicBezTo>
                <a:cubicBezTo>
                  <a:pt x="541220" y="507640"/>
                  <a:pt x="427875" y="394001"/>
                  <a:pt x="427875" y="253820"/>
                </a:cubicBezTo>
                <a:cubicBezTo>
                  <a:pt x="427875" y="113639"/>
                  <a:pt x="541220" y="0"/>
                  <a:pt x="681038" y="0"/>
                </a:cubicBezTo>
                <a:close/>
              </a:path>
            </a:pathLst>
          </a:custGeom>
          <a:gradFill>
            <a:gsLst>
              <a:gs pos="0">
                <a:schemeClr val="accent4">
                  <a:lumMod val="75000"/>
                </a:schemeClr>
              </a:gs>
              <a:gs pos="100000">
                <a:schemeClr val="accent4">
                  <a:lumMod val="60000"/>
                  <a:lumOff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96000" tIns="0" rIns="0" bIns="0" anchor="ctr">
            <a:normAutofit/>
          </a:bodyPr>
          <a:lstStyle/>
          <a:p>
            <a:pPr algn="ctr" eaLnBrk="1" hangingPunct="1">
              <a:spcBef>
                <a:spcPts val="0"/>
              </a:spcBef>
              <a:spcAft>
                <a:spcPts val="0"/>
              </a:spcAft>
              <a:defRPr/>
            </a:pPr>
            <a:r>
              <a:rPr lang="en-US" altLang="zh-CN" sz="2400" dirty="0">
                <a:solidFill>
                  <a:srgbClr val="FFFFFF"/>
                </a:solidFill>
              </a:rPr>
              <a:t>3</a:t>
            </a:r>
            <a:endParaRPr lang="en-US" altLang="zh-CN" sz="2400" dirty="0">
              <a:solidFill>
                <a:srgbClr val="FFFFFF"/>
              </a:solidFill>
            </a:endParaRPr>
          </a:p>
        </p:txBody>
      </p:sp>
      <p:sp>
        <p:nvSpPr>
          <p:cNvPr id="21" name="任意多边形 20"/>
          <p:cNvSpPr/>
          <p:nvPr>
            <p:custDataLst>
              <p:tags r:id="rId7"/>
            </p:custDataLst>
          </p:nvPr>
        </p:nvSpPr>
        <p:spPr>
          <a:xfrm>
            <a:off x="5394325" y="4900701"/>
            <a:ext cx="935038" cy="506412"/>
          </a:xfrm>
          <a:custGeom>
            <a:avLst/>
            <a:gdLst>
              <a:gd name="connsiteX0" fmla="*/ 177669 w 933740"/>
              <a:gd name="connsiteY0" fmla="*/ 76945 h 506324"/>
              <a:gd name="connsiteX1" fmla="*/ 174777 w 933740"/>
              <a:gd name="connsiteY1" fmla="*/ 429380 h 506324"/>
              <a:gd name="connsiteX2" fmla="*/ 0 w 933740"/>
              <a:gd name="connsiteY2" fmla="*/ 252647 h 506324"/>
              <a:gd name="connsiteX3" fmla="*/ 680577 w 933740"/>
              <a:gd name="connsiteY3" fmla="*/ 0 h 506324"/>
              <a:gd name="connsiteX4" fmla="*/ 933740 w 933740"/>
              <a:gd name="connsiteY4" fmla="*/ 253162 h 506324"/>
              <a:gd name="connsiteX5" fmla="*/ 680577 w 933740"/>
              <a:gd name="connsiteY5" fmla="*/ 506324 h 506324"/>
              <a:gd name="connsiteX6" fmla="*/ 427414 w 933740"/>
              <a:gd name="connsiteY6" fmla="*/ 253162 h 506324"/>
              <a:gd name="connsiteX7" fmla="*/ 680577 w 933740"/>
              <a:gd name="connsiteY7" fmla="*/ 0 h 50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3740" h="506324">
                <a:moveTo>
                  <a:pt x="177669" y="76945"/>
                </a:moveTo>
                <a:lnTo>
                  <a:pt x="174777" y="429380"/>
                </a:lnTo>
                <a:lnTo>
                  <a:pt x="0" y="252647"/>
                </a:lnTo>
                <a:close/>
                <a:moveTo>
                  <a:pt x="680577" y="0"/>
                </a:moveTo>
                <a:cubicBezTo>
                  <a:pt x="820395" y="0"/>
                  <a:pt x="933740" y="113344"/>
                  <a:pt x="933740" y="253162"/>
                </a:cubicBezTo>
                <a:cubicBezTo>
                  <a:pt x="933740" y="392980"/>
                  <a:pt x="820395" y="506324"/>
                  <a:pt x="680577" y="506324"/>
                </a:cubicBezTo>
                <a:cubicBezTo>
                  <a:pt x="540759" y="506324"/>
                  <a:pt x="427414" y="392980"/>
                  <a:pt x="427414" y="253162"/>
                </a:cubicBezTo>
                <a:cubicBezTo>
                  <a:pt x="427414" y="113344"/>
                  <a:pt x="540759" y="0"/>
                  <a:pt x="680577" y="0"/>
                </a:cubicBezTo>
                <a:close/>
              </a:path>
            </a:pathLst>
          </a:custGeom>
          <a:gradFill>
            <a:gsLst>
              <a:gs pos="0">
                <a:schemeClr val="accent4">
                  <a:lumMod val="75000"/>
                </a:schemeClr>
              </a:gs>
              <a:gs pos="100000">
                <a:schemeClr val="accent4">
                  <a:lumMod val="60000"/>
                  <a:lumOff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96000" tIns="0" rIns="0" bIns="0" anchor="ctr">
            <a:normAutofit/>
          </a:bodyPr>
          <a:lstStyle/>
          <a:p>
            <a:pPr algn="ctr" eaLnBrk="1" hangingPunct="1">
              <a:spcBef>
                <a:spcPts val="0"/>
              </a:spcBef>
              <a:spcAft>
                <a:spcPts val="0"/>
              </a:spcAft>
              <a:defRPr/>
            </a:pPr>
            <a:r>
              <a:rPr lang="en-US" altLang="zh-CN" sz="2400" dirty="0">
                <a:solidFill>
                  <a:srgbClr val="FFFFFF"/>
                </a:solidFill>
              </a:rPr>
              <a:t>5</a:t>
            </a:r>
            <a:endParaRPr lang="en-US" altLang="zh-CN" sz="2400" dirty="0">
              <a:solidFill>
                <a:srgbClr val="FFFFFF"/>
              </a:solidFill>
            </a:endParaRPr>
          </a:p>
        </p:txBody>
      </p:sp>
      <p:sp>
        <p:nvSpPr>
          <p:cNvPr id="35849" name="文本框 23"/>
          <p:cNvSpPr txBox="1">
            <a:spLocks noChangeArrowheads="1"/>
          </p:cNvSpPr>
          <p:nvPr>
            <p:custDataLst>
              <p:tags r:id="rId8"/>
            </p:custDataLst>
          </p:nvPr>
        </p:nvSpPr>
        <p:spPr bwMode="auto">
          <a:xfrm>
            <a:off x="2768601" y="4649558"/>
            <a:ext cx="2403475"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chemeClr val="accent1"/>
              </a:buClr>
              <a:buSzPct val="60000"/>
              <a:buFont typeface="Wingdings" panose="05000000000000000000" pitchFamily="2" charset="2"/>
              <a:buChar char=""/>
              <a:defRPr sz="2000">
                <a:solidFill>
                  <a:srgbClr val="3B4355"/>
                </a:solidFill>
                <a:latin typeface="Arial" panose="020B0604020202020204" pitchFamily="34" charset="0"/>
                <a:ea typeface="黑体" pitchFamily="49" charset="-122"/>
              </a:defRPr>
            </a:lvl1pPr>
            <a:lvl2pPr marL="742950" indent="-285750" algn="just">
              <a:lnSpc>
                <a:spcPct val="130000"/>
              </a:lnSpc>
              <a:spcAft>
                <a:spcPts val="600"/>
              </a:spcAft>
              <a:buClr>
                <a:srgbClr val="A6BCBF"/>
              </a:buClr>
              <a:buFont typeface="幼圆" pitchFamily="49" charset="-122"/>
              <a:buChar char=" "/>
              <a:defRPr sz="1600">
                <a:solidFill>
                  <a:srgbClr val="696969"/>
                </a:solidFill>
                <a:latin typeface="幼圆" pitchFamily="49" charset="-122"/>
                <a:ea typeface="黑体"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9pPr>
          </a:lstStyle>
          <a:p>
            <a:pPr algn="r" eaLnBrk="1" hangingPunct="1">
              <a:lnSpc>
                <a:spcPct val="120000"/>
              </a:lnSpc>
              <a:spcBef>
                <a:spcPct val="0"/>
              </a:spcBef>
              <a:buClrTx/>
              <a:buSzTx/>
              <a:buFontTx/>
              <a:buNone/>
            </a:pPr>
            <a:r>
              <a:rPr lang="da-DK" altLang="zh-CN" sz="1800">
                <a:solidFill>
                  <a:srgbClr val="5F5F5F"/>
                </a:solidFill>
                <a:latin typeface="+mn-lt"/>
                <a:ea typeface="+mn-ea"/>
              </a:rPr>
              <a:t>The user can search for a particular book.</a:t>
            </a:r>
            <a:endParaRPr lang="da-DK" altLang="zh-CN" sz="1800">
              <a:solidFill>
                <a:srgbClr val="5F5F5F"/>
              </a:solidFill>
              <a:latin typeface="+mn-lt"/>
              <a:ea typeface="+mn-ea"/>
            </a:endParaRPr>
          </a:p>
        </p:txBody>
      </p:sp>
      <p:sp>
        <p:nvSpPr>
          <p:cNvPr id="35850" name="文本框 16"/>
          <p:cNvSpPr txBox="1">
            <a:spLocks noChangeArrowheads="1"/>
          </p:cNvSpPr>
          <p:nvPr>
            <p:custDataLst>
              <p:tags r:id="rId9"/>
            </p:custDataLst>
          </p:nvPr>
        </p:nvSpPr>
        <p:spPr bwMode="auto">
          <a:xfrm>
            <a:off x="6931026" y="5357583"/>
            <a:ext cx="2403475"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chemeClr val="accent1"/>
              </a:buClr>
              <a:buSzPct val="60000"/>
              <a:buFont typeface="Wingdings" panose="05000000000000000000" pitchFamily="2" charset="2"/>
              <a:buChar char=""/>
              <a:defRPr sz="2000">
                <a:solidFill>
                  <a:srgbClr val="3B4355"/>
                </a:solidFill>
                <a:latin typeface="Arial" panose="020B0604020202020204" pitchFamily="34" charset="0"/>
                <a:ea typeface="黑体" pitchFamily="49" charset="-122"/>
              </a:defRPr>
            </a:lvl1pPr>
            <a:lvl2pPr marL="742950" indent="-285750" algn="just">
              <a:lnSpc>
                <a:spcPct val="130000"/>
              </a:lnSpc>
              <a:spcAft>
                <a:spcPts val="600"/>
              </a:spcAft>
              <a:buClr>
                <a:srgbClr val="A6BCBF"/>
              </a:buClr>
              <a:buFont typeface="幼圆" pitchFamily="49" charset="-122"/>
              <a:buChar char=" "/>
              <a:defRPr sz="1600">
                <a:solidFill>
                  <a:srgbClr val="696969"/>
                </a:solidFill>
                <a:latin typeface="幼圆" pitchFamily="49" charset="-122"/>
                <a:ea typeface="黑体"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9pPr>
          </a:lstStyle>
          <a:p>
            <a:pPr algn="l" eaLnBrk="1" hangingPunct="1">
              <a:lnSpc>
                <a:spcPct val="120000"/>
              </a:lnSpc>
              <a:spcBef>
                <a:spcPct val="0"/>
              </a:spcBef>
              <a:buClrTx/>
              <a:buSzTx/>
              <a:buFontTx/>
              <a:buNone/>
            </a:pPr>
            <a:r>
              <a:rPr lang="da-DK" altLang="zh-CN" sz="1800">
                <a:solidFill>
                  <a:srgbClr val="5F5F5F"/>
                </a:solidFill>
                <a:latin typeface="+mn-lt"/>
                <a:ea typeface="+mn-ea"/>
              </a:rPr>
              <a:t>The user can see all the books issued on his id.</a:t>
            </a:r>
            <a:endParaRPr lang="da-DK" altLang="zh-CN" sz="1800">
              <a:solidFill>
                <a:srgbClr val="5F5F5F"/>
              </a:solidFill>
              <a:latin typeface="+mn-lt"/>
              <a:ea typeface="+mn-ea"/>
            </a:endParaRPr>
          </a:p>
        </p:txBody>
      </p:sp>
      <p:sp>
        <p:nvSpPr>
          <p:cNvPr id="22" name="任意多边形 21"/>
          <p:cNvSpPr/>
          <p:nvPr>
            <p:custDataLst>
              <p:tags r:id="rId10"/>
            </p:custDataLst>
          </p:nvPr>
        </p:nvSpPr>
        <p:spPr>
          <a:xfrm>
            <a:off x="5822951" y="5660796"/>
            <a:ext cx="949325" cy="508000"/>
          </a:xfrm>
          <a:custGeom>
            <a:avLst/>
            <a:gdLst>
              <a:gd name="connsiteX0" fmla="*/ 755077 w 950363"/>
              <a:gd name="connsiteY0" fmla="*/ 58999 h 507640"/>
              <a:gd name="connsiteX1" fmla="*/ 950363 w 950363"/>
              <a:gd name="connsiteY1" fmla="*/ 254285 h 507640"/>
              <a:gd name="connsiteX2" fmla="*/ 756007 w 950363"/>
              <a:gd name="connsiteY2" fmla="*/ 448642 h 507640"/>
              <a:gd name="connsiteX3" fmla="*/ 253163 w 950363"/>
              <a:gd name="connsiteY3" fmla="*/ 0 h 507640"/>
              <a:gd name="connsiteX4" fmla="*/ 506326 w 950363"/>
              <a:gd name="connsiteY4" fmla="*/ 253820 h 507640"/>
              <a:gd name="connsiteX5" fmla="*/ 253163 w 950363"/>
              <a:gd name="connsiteY5" fmla="*/ 507640 h 507640"/>
              <a:gd name="connsiteX6" fmla="*/ 0 w 950363"/>
              <a:gd name="connsiteY6" fmla="*/ 253820 h 507640"/>
              <a:gd name="connsiteX7" fmla="*/ 253163 w 950363"/>
              <a:gd name="connsiteY7" fmla="*/ 0 h 50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0363" h="507640">
                <a:moveTo>
                  <a:pt x="755077" y="58999"/>
                </a:moveTo>
                <a:lnTo>
                  <a:pt x="950363" y="254285"/>
                </a:lnTo>
                <a:lnTo>
                  <a:pt x="756007" y="448642"/>
                </a:lnTo>
                <a:close/>
                <a:moveTo>
                  <a:pt x="253163" y="0"/>
                </a:moveTo>
                <a:cubicBezTo>
                  <a:pt x="392981" y="0"/>
                  <a:pt x="506326" y="113639"/>
                  <a:pt x="506326" y="253820"/>
                </a:cubicBezTo>
                <a:cubicBezTo>
                  <a:pt x="506326" y="394001"/>
                  <a:pt x="392981" y="507640"/>
                  <a:pt x="253163" y="507640"/>
                </a:cubicBezTo>
                <a:cubicBezTo>
                  <a:pt x="113345" y="507640"/>
                  <a:pt x="0" y="394001"/>
                  <a:pt x="0" y="253820"/>
                </a:cubicBezTo>
                <a:cubicBezTo>
                  <a:pt x="0" y="113639"/>
                  <a:pt x="113345" y="0"/>
                  <a:pt x="253163" y="0"/>
                </a:cubicBezTo>
                <a:close/>
              </a:path>
            </a:pathLst>
          </a:custGeom>
          <a:gradFill>
            <a:gsLst>
              <a:gs pos="0">
                <a:schemeClr val="accent1">
                  <a:lumMod val="60000"/>
                  <a:lumOff val="40000"/>
                </a:schemeClr>
              </a:gs>
              <a:gs pos="100000">
                <a:schemeClr val="accent1">
                  <a:lumMod val="7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432000" bIns="0" anchor="ctr">
            <a:normAutofit/>
          </a:bodyPr>
          <a:lstStyle/>
          <a:p>
            <a:pPr algn="ctr" eaLnBrk="1" hangingPunct="1">
              <a:spcBef>
                <a:spcPts val="0"/>
              </a:spcBef>
              <a:spcAft>
                <a:spcPts val="0"/>
              </a:spcAft>
              <a:defRPr/>
            </a:pPr>
            <a:r>
              <a:rPr lang="en-US" altLang="zh-CN" sz="2400" dirty="0">
                <a:solidFill>
                  <a:srgbClr val="FFFFFF"/>
                </a:solidFill>
              </a:rPr>
              <a:t>6</a:t>
            </a:r>
            <a:endParaRPr lang="en-US" altLang="zh-CN" sz="2400" dirty="0">
              <a:solidFill>
                <a:srgbClr val="FFFFFF"/>
              </a:solidFill>
            </a:endParaRPr>
          </a:p>
        </p:txBody>
      </p:sp>
      <p:sp>
        <p:nvSpPr>
          <p:cNvPr id="35852" name="文本框 24"/>
          <p:cNvSpPr txBox="1">
            <a:spLocks noChangeArrowheads="1"/>
          </p:cNvSpPr>
          <p:nvPr>
            <p:custDataLst>
              <p:tags r:id="rId11"/>
            </p:custDataLst>
          </p:nvPr>
        </p:nvSpPr>
        <p:spPr bwMode="auto">
          <a:xfrm>
            <a:off x="6931026" y="2274977"/>
            <a:ext cx="2403475" cy="113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chemeClr val="accent1"/>
              </a:buClr>
              <a:buSzPct val="60000"/>
              <a:buFont typeface="Wingdings" panose="05000000000000000000" pitchFamily="2" charset="2"/>
              <a:buChar char=""/>
              <a:defRPr sz="2000">
                <a:solidFill>
                  <a:srgbClr val="3B4355"/>
                </a:solidFill>
                <a:latin typeface="Arial" panose="020B0604020202020204" pitchFamily="34" charset="0"/>
                <a:ea typeface="黑体" pitchFamily="49" charset="-122"/>
              </a:defRPr>
            </a:lvl1pPr>
            <a:lvl2pPr marL="742950" indent="-285750" algn="just">
              <a:lnSpc>
                <a:spcPct val="130000"/>
              </a:lnSpc>
              <a:spcAft>
                <a:spcPts val="600"/>
              </a:spcAft>
              <a:buClr>
                <a:srgbClr val="A6BCBF"/>
              </a:buClr>
              <a:buFont typeface="幼圆" pitchFamily="49" charset="-122"/>
              <a:buChar char=" "/>
              <a:defRPr sz="1600">
                <a:solidFill>
                  <a:srgbClr val="696969"/>
                </a:solidFill>
                <a:latin typeface="幼圆" pitchFamily="49" charset="-122"/>
                <a:ea typeface="黑体"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9pPr>
          </a:lstStyle>
          <a:p>
            <a:pPr algn="l" eaLnBrk="1" hangingPunct="1">
              <a:lnSpc>
                <a:spcPct val="120000"/>
              </a:lnSpc>
              <a:spcBef>
                <a:spcPct val="0"/>
              </a:spcBef>
              <a:buClrTx/>
              <a:buSzTx/>
              <a:buFontTx/>
              <a:buNone/>
            </a:pPr>
            <a:r>
              <a:rPr lang="da-DK" altLang="zh-CN" sz="1800">
                <a:solidFill>
                  <a:srgbClr val="5F5F5F"/>
                </a:solidFill>
                <a:latin typeface="+mn-lt"/>
                <a:ea typeface="+mn-ea"/>
              </a:rPr>
              <a:t>Students can own his account in the management system.</a:t>
            </a:r>
            <a:endParaRPr lang="da-DK" altLang="zh-CN" sz="1800">
              <a:solidFill>
                <a:srgbClr val="5F5F5F"/>
              </a:solidFill>
              <a:latin typeface="+mn-lt"/>
              <a:ea typeface="+mn-ea"/>
            </a:endParaRPr>
          </a:p>
        </p:txBody>
      </p:sp>
      <p:sp>
        <p:nvSpPr>
          <p:cNvPr id="26" name="任意多边形 25"/>
          <p:cNvSpPr/>
          <p:nvPr>
            <p:custDataLst>
              <p:tags r:id="rId12"/>
            </p:custDataLst>
          </p:nvPr>
        </p:nvSpPr>
        <p:spPr>
          <a:xfrm>
            <a:off x="5822951" y="2586761"/>
            <a:ext cx="949325" cy="508000"/>
          </a:xfrm>
          <a:custGeom>
            <a:avLst/>
            <a:gdLst>
              <a:gd name="connsiteX0" fmla="*/ 755541 w 949898"/>
              <a:gd name="connsiteY0" fmla="*/ 60120 h 507640"/>
              <a:gd name="connsiteX1" fmla="*/ 949898 w 949898"/>
              <a:gd name="connsiteY1" fmla="*/ 254477 h 507640"/>
              <a:gd name="connsiteX2" fmla="*/ 755541 w 949898"/>
              <a:gd name="connsiteY2" fmla="*/ 448834 h 507640"/>
              <a:gd name="connsiteX3" fmla="*/ 253163 w 949898"/>
              <a:gd name="connsiteY3" fmla="*/ 0 h 507640"/>
              <a:gd name="connsiteX4" fmla="*/ 506326 w 949898"/>
              <a:gd name="connsiteY4" fmla="*/ 253820 h 507640"/>
              <a:gd name="connsiteX5" fmla="*/ 253163 w 949898"/>
              <a:gd name="connsiteY5" fmla="*/ 507640 h 507640"/>
              <a:gd name="connsiteX6" fmla="*/ 0 w 949898"/>
              <a:gd name="connsiteY6" fmla="*/ 253820 h 507640"/>
              <a:gd name="connsiteX7" fmla="*/ 253163 w 949898"/>
              <a:gd name="connsiteY7" fmla="*/ 0 h 50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898" h="507640">
                <a:moveTo>
                  <a:pt x="755541" y="60120"/>
                </a:moveTo>
                <a:lnTo>
                  <a:pt x="949898" y="254477"/>
                </a:lnTo>
                <a:lnTo>
                  <a:pt x="755541" y="448834"/>
                </a:lnTo>
                <a:close/>
                <a:moveTo>
                  <a:pt x="253163" y="0"/>
                </a:moveTo>
                <a:cubicBezTo>
                  <a:pt x="392981" y="0"/>
                  <a:pt x="506326" y="113639"/>
                  <a:pt x="506326" y="253820"/>
                </a:cubicBezTo>
                <a:cubicBezTo>
                  <a:pt x="506326" y="394001"/>
                  <a:pt x="392981" y="507640"/>
                  <a:pt x="253163" y="507640"/>
                </a:cubicBezTo>
                <a:cubicBezTo>
                  <a:pt x="113345" y="507640"/>
                  <a:pt x="0" y="394001"/>
                  <a:pt x="0" y="253820"/>
                </a:cubicBezTo>
                <a:cubicBezTo>
                  <a:pt x="0" y="113639"/>
                  <a:pt x="113345" y="0"/>
                  <a:pt x="253163" y="0"/>
                </a:cubicBezTo>
                <a:close/>
              </a:path>
            </a:pathLst>
          </a:custGeom>
          <a:gradFill>
            <a:gsLst>
              <a:gs pos="0">
                <a:schemeClr val="accent1">
                  <a:lumMod val="60000"/>
                  <a:lumOff val="40000"/>
                </a:schemeClr>
              </a:gs>
              <a:gs pos="100000">
                <a:schemeClr val="accent1">
                  <a:lumMod val="7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432000" bIns="0" anchor="ctr">
            <a:normAutofit/>
          </a:bodyPr>
          <a:lstStyle/>
          <a:p>
            <a:pPr algn="ctr" eaLnBrk="1" hangingPunct="1">
              <a:spcBef>
                <a:spcPts val="0"/>
              </a:spcBef>
              <a:spcAft>
                <a:spcPts val="0"/>
              </a:spcAft>
              <a:defRPr/>
            </a:pPr>
            <a:r>
              <a:rPr lang="en-US" altLang="zh-CN" sz="2400" dirty="0">
                <a:solidFill>
                  <a:srgbClr val="FFFFFF"/>
                </a:solidFill>
              </a:rPr>
              <a:t>2</a:t>
            </a:r>
            <a:endParaRPr lang="en-US" altLang="zh-CN" sz="2400" dirty="0">
              <a:solidFill>
                <a:srgbClr val="FFFFFF"/>
              </a:solidFill>
            </a:endParaRPr>
          </a:p>
        </p:txBody>
      </p:sp>
      <p:sp>
        <p:nvSpPr>
          <p:cNvPr id="35854" name="文本框 26"/>
          <p:cNvSpPr txBox="1">
            <a:spLocks noChangeArrowheads="1"/>
          </p:cNvSpPr>
          <p:nvPr>
            <p:custDataLst>
              <p:tags r:id="rId13"/>
            </p:custDataLst>
          </p:nvPr>
        </p:nvSpPr>
        <p:spPr bwMode="auto">
          <a:xfrm>
            <a:off x="2768601" y="1428522"/>
            <a:ext cx="2403475" cy="113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lnSpcReduction="20000"/>
          </a:bodyPr>
          <a:lstStyle>
            <a:lvl1pPr algn="just">
              <a:lnSpc>
                <a:spcPct val="110000"/>
              </a:lnSpc>
              <a:spcBef>
                <a:spcPts val="1800"/>
              </a:spcBef>
              <a:buClr>
                <a:schemeClr val="accent1"/>
              </a:buClr>
              <a:buSzPct val="60000"/>
              <a:buFont typeface="Wingdings" panose="05000000000000000000" pitchFamily="2" charset="2"/>
              <a:buChar char=""/>
              <a:defRPr sz="2000">
                <a:solidFill>
                  <a:srgbClr val="3B4355"/>
                </a:solidFill>
                <a:latin typeface="Arial" panose="020B0604020202020204" pitchFamily="34" charset="0"/>
                <a:ea typeface="黑体" pitchFamily="49" charset="-122"/>
              </a:defRPr>
            </a:lvl1pPr>
            <a:lvl2pPr marL="742950" indent="-285750" algn="just">
              <a:lnSpc>
                <a:spcPct val="130000"/>
              </a:lnSpc>
              <a:spcAft>
                <a:spcPts val="600"/>
              </a:spcAft>
              <a:buClr>
                <a:srgbClr val="A6BCBF"/>
              </a:buClr>
              <a:buFont typeface="幼圆" pitchFamily="49" charset="-122"/>
              <a:buChar char=" "/>
              <a:defRPr sz="1600">
                <a:solidFill>
                  <a:srgbClr val="696969"/>
                </a:solidFill>
                <a:latin typeface="幼圆" pitchFamily="49" charset="-122"/>
                <a:ea typeface="黑体"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9pPr>
          </a:lstStyle>
          <a:p>
            <a:pPr indent="0" algn="r" eaLnBrk="1" hangingPunct="1">
              <a:lnSpc>
                <a:spcPct val="120000"/>
              </a:lnSpc>
              <a:spcBef>
                <a:spcPct val="0"/>
              </a:spcBef>
              <a:buClrTx/>
              <a:buSzTx/>
              <a:buNone/>
            </a:pPr>
            <a:r>
              <a:rPr lang="da-DK" altLang="zh-CN" sz="1800" dirty="0">
                <a:solidFill>
                  <a:srgbClr val="5F5F5F"/>
                </a:solidFill>
                <a:latin typeface="+mn-lt"/>
                <a:ea typeface="+mn-ea"/>
              </a:rPr>
              <a:t>Students/Users can view the different categories of books available in the Library.</a:t>
            </a:r>
            <a:endParaRPr lang="da-DK" altLang="zh-CN" sz="1800" dirty="0">
              <a:solidFill>
                <a:srgbClr val="5F5F5F"/>
              </a:solidFill>
              <a:latin typeface="+mn-lt"/>
              <a:ea typeface="+mn-ea"/>
            </a:endParaRPr>
          </a:p>
        </p:txBody>
      </p:sp>
      <p:sp>
        <p:nvSpPr>
          <p:cNvPr id="28" name="任意多边形 27"/>
          <p:cNvSpPr/>
          <p:nvPr>
            <p:custDataLst>
              <p:tags r:id="rId14"/>
            </p:custDataLst>
          </p:nvPr>
        </p:nvSpPr>
        <p:spPr>
          <a:xfrm>
            <a:off x="5394325" y="1740623"/>
            <a:ext cx="935038" cy="508000"/>
          </a:xfrm>
          <a:custGeom>
            <a:avLst/>
            <a:gdLst>
              <a:gd name="connsiteX0" fmla="*/ 177669 w 934201"/>
              <a:gd name="connsiteY0" fmla="*/ 77134 h 507640"/>
              <a:gd name="connsiteX1" fmla="*/ 175702 w 934201"/>
              <a:gd name="connsiteY1" fmla="*/ 430505 h 507640"/>
              <a:gd name="connsiteX2" fmla="*/ 0 w 934201"/>
              <a:gd name="connsiteY2" fmla="*/ 252836 h 507640"/>
              <a:gd name="connsiteX3" fmla="*/ 681038 w 934201"/>
              <a:gd name="connsiteY3" fmla="*/ 0 h 507640"/>
              <a:gd name="connsiteX4" fmla="*/ 934201 w 934201"/>
              <a:gd name="connsiteY4" fmla="*/ 253820 h 507640"/>
              <a:gd name="connsiteX5" fmla="*/ 681038 w 934201"/>
              <a:gd name="connsiteY5" fmla="*/ 507640 h 507640"/>
              <a:gd name="connsiteX6" fmla="*/ 427875 w 934201"/>
              <a:gd name="connsiteY6" fmla="*/ 253820 h 507640"/>
              <a:gd name="connsiteX7" fmla="*/ 681038 w 934201"/>
              <a:gd name="connsiteY7" fmla="*/ 0 h 50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4201" h="507640">
                <a:moveTo>
                  <a:pt x="177669" y="77134"/>
                </a:moveTo>
                <a:lnTo>
                  <a:pt x="175702" y="430505"/>
                </a:lnTo>
                <a:lnTo>
                  <a:pt x="0" y="252836"/>
                </a:lnTo>
                <a:close/>
                <a:moveTo>
                  <a:pt x="681038" y="0"/>
                </a:moveTo>
                <a:cubicBezTo>
                  <a:pt x="820856" y="0"/>
                  <a:pt x="934201" y="113639"/>
                  <a:pt x="934201" y="253820"/>
                </a:cubicBezTo>
                <a:cubicBezTo>
                  <a:pt x="934201" y="394001"/>
                  <a:pt x="820856" y="507640"/>
                  <a:pt x="681038" y="507640"/>
                </a:cubicBezTo>
                <a:cubicBezTo>
                  <a:pt x="541220" y="507640"/>
                  <a:pt x="427875" y="394001"/>
                  <a:pt x="427875" y="253820"/>
                </a:cubicBezTo>
                <a:cubicBezTo>
                  <a:pt x="427875" y="113639"/>
                  <a:pt x="541220" y="0"/>
                  <a:pt x="681038" y="0"/>
                </a:cubicBezTo>
                <a:close/>
              </a:path>
            </a:pathLst>
          </a:custGeom>
          <a:gradFill>
            <a:gsLst>
              <a:gs pos="0">
                <a:schemeClr val="accent4">
                  <a:lumMod val="75000"/>
                </a:schemeClr>
              </a:gs>
              <a:gs pos="100000">
                <a:schemeClr val="accent4">
                  <a:lumMod val="60000"/>
                  <a:lumOff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96000" tIns="0" rIns="0" bIns="0" anchor="ctr">
            <a:normAutofit/>
          </a:bodyPr>
          <a:lstStyle/>
          <a:p>
            <a:pPr algn="ctr" eaLnBrk="1" hangingPunct="1">
              <a:spcBef>
                <a:spcPts val="0"/>
              </a:spcBef>
              <a:spcAft>
                <a:spcPts val="0"/>
              </a:spcAft>
              <a:defRPr/>
            </a:pPr>
            <a:r>
              <a:rPr lang="en-US" altLang="zh-CN" sz="2400" dirty="0">
                <a:solidFill>
                  <a:srgbClr val="FFFFFF"/>
                </a:solidFill>
              </a:rPr>
              <a:t>1</a:t>
            </a:r>
            <a:endParaRPr lang="en-US" altLang="zh-CN" sz="2400" dirty="0">
              <a:solidFill>
                <a:srgbClr val="FFFFFF"/>
              </a:solidFill>
            </a:endParaRPr>
          </a:p>
        </p:txBody>
      </p:sp>
    </p:spTree>
    <p:custDataLst>
      <p:tags r:id="rId15"/>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custDataLst>
              <p:tags r:id="rId1"/>
            </p:custDataLst>
          </p:nvPr>
        </p:nvCxnSpPr>
        <p:spPr>
          <a:xfrm flipH="1" flipV="1">
            <a:off x="6095365" y="1099185"/>
            <a:ext cx="10160" cy="5488305"/>
          </a:xfrm>
          <a:prstGeom prst="line">
            <a:avLst/>
          </a:prstGeom>
          <a:ln w="38100">
            <a:solidFill>
              <a:schemeClr val="tx1">
                <a:lumMod val="20000"/>
                <a:lumOff val="8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35843" name="标题 1"/>
          <p:cNvSpPr>
            <a:spLocks noGrp="1"/>
          </p:cNvSpPr>
          <p:nvPr>
            <p:ph type="title"/>
            <p:custDataLst>
              <p:tags r:id="rId2"/>
            </p:custDataLst>
          </p:nvPr>
        </p:nvSpPr>
        <p:spPr/>
        <p:txBody>
          <a:bodyPr>
            <a:normAutofit/>
          </a:bodyPr>
          <a:lstStyle/>
          <a:p>
            <a:pPr>
              <a:spcAft>
                <a:spcPts val="0"/>
              </a:spcAft>
              <a:defRPr/>
            </a:pPr>
            <a:r>
              <a:rPr lang="en-US" altLang="zh-CN" dirty="0">
                <a:solidFill>
                  <a:schemeClr val="accent1">
                    <a:lumMod val="75000"/>
                  </a:schemeClr>
                </a:solidFill>
              </a:rPr>
              <a:t>MAIN FEATURES FOR LIBRARIAN</a:t>
            </a:r>
            <a:endParaRPr lang="en-US" altLang="zh-CN" dirty="0">
              <a:solidFill>
                <a:schemeClr val="accent1">
                  <a:lumMod val="75000"/>
                </a:schemeClr>
              </a:solidFill>
            </a:endParaRPr>
          </a:p>
        </p:txBody>
      </p:sp>
      <p:sp>
        <p:nvSpPr>
          <p:cNvPr id="35844" name="文本框 14"/>
          <p:cNvSpPr txBox="1">
            <a:spLocks noChangeArrowheads="1"/>
          </p:cNvSpPr>
          <p:nvPr>
            <p:custDataLst>
              <p:tags r:id="rId3"/>
            </p:custDataLst>
          </p:nvPr>
        </p:nvSpPr>
        <p:spPr bwMode="auto">
          <a:xfrm>
            <a:off x="6931025" y="3215640"/>
            <a:ext cx="2403475"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lgn="just">
              <a:lnSpc>
                <a:spcPct val="110000"/>
              </a:lnSpc>
              <a:spcBef>
                <a:spcPts val="1800"/>
              </a:spcBef>
              <a:buClr>
                <a:schemeClr val="accent1"/>
              </a:buClr>
              <a:buSzPct val="60000"/>
              <a:buFont typeface="Wingdings" panose="05000000000000000000" pitchFamily="2" charset="2"/>
              <a:buChar char=""/>
              <a:defRPr sz="2000">
                <a:solidFill>
                  <a:srgbClr val="3B4355"/>
                </a:solidFill>
                <a:latin typeface="Arial" panose="020B0604020202020204" pitchFamily="34" charset="0"/>
                <a:ea typeface="黑体" pitchFamily="49" charset="-122"/>
              </a:defRPr>
            </a:lvl1pPr>
            <a:lvl2pPr marL="742950" indent="-285750" algn="just">
              <a:lnSpc>
                <a:spcPct val="130000"/>
              </a:lnSpc>
              <a:spcAft>
                <a:spcPts val="600"/>
              </a:spcAft>
              <a:buClr>
                <a:srgbClr val="A6BCBF"/>
              </a:buClr>
              <a:buFont typeface="幼圆" pitchFamily="49" charset="-122"/>
              <a:buChar char=" "/>
              <a:defRPr sz="1600">
                <a:solidFill>
                  <a:srgbClr val="696969"/>
                </a:solidFill>
                <a:latin typeface="幼圆" pitchFamily="49" charset="-122"/>
                <a:ea typeface="黑体"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9pPr>
          </a:lstStyle>
          <a:p>
            <a:pPr algn="l" eaLnBrk="1" hangingPunct="1">
              <a:lnSpc>
                <a:spcPct val="120000"/>
              </a:lnSpc>
              <a:spcBef>
                <a:spcPct val="0"/>
              </a:spcBef>
              <a:buClrTx/>
              <a:buSzTx/>
              <a:buFontTx/>
              <a:buNone/>
            </a:pPr>
            <a:r>
              <a:rPr lang="da-DK" altLang="zh-CN" sz="1800">
                <a:solidFill>
                  <a:srgbClr val="5F5F5F"/>
                </a:solidFill>
                <a:latin typeface="+mn-lt"/>
                <a:ea typeface="+mn-ea"/>
              </a:rPr>
              <a:t>He can delete, update and insert the books and user’s details</a:t>
            </a:r>
            <a:endParaRPr lang="da-DK" altLang="zh-CN" sz="1800">
              <a:solidFill>
                <a:srgbClr val="5F5F5F"/>
              </a:solidFill>
              <a:latin typeface="+mn-lt"/>
              <a:ea typeface="+mn-ea"/>
            </a:endParaRPr>
          </a:p>
        </p:txBody>
      </p:sp>
      <p:sp>
        <p:nvSpPr>
          <p:cNvPr id="20" name="任意多边形 19"/>
          <p:cNvSpPr/>
          <p:nvPr>
            <p:custDataLst>
              <p:tags r:id="rId4"/>
            </p:custDataLst>
          </p:nvPr>
        </p:nvSpPr>
        <p:spPr>
          <a:xfrm>
            <a:off x="5822951" y="3669753"/>
            <a:ext cx="949325" cy="508000"/>
          </a:xfrm>
          <a:custGeom>
            <a:avLst/>
            <a:gdLst>
              <a:gd name="connsiteX0" fmla="*/ 755541 w 949898"/>
              <a:gd name="connsiteY0" fmla="*/ 60120 h 507640"/>
              <a:gd name="connsiteX1" fmla="*/ 949898 w 949898"/>
              <a:gd name="connsiteY1" fmla="*/ 254477 h 507640"/>
              <a:gd name="connsiteX2" fmla="*/ 755541 w 949898"/>
              <a:gd name="connsiteY2" fmla="*/ 448834 h 507640"/>
              <a:gd name="connsiteX3" fmla="*/ 253163 w 949898"/>
              <a:gd name="connsiteY3" fmla="*/ 0 h 507640"/>
              <a:gd name="connsiteX4" fmla="*/ 506326 w 949898"/>
              <a:gd name="connsiteY4" fmla="*/ 253820 h 507640"/>
              <a:gd name="connsiteX5" fmla="*/ 253163 w 949898"/>
              <a:gd name="connsiteY5" fmla="*/ 507640 h 507640"/>
              <a:gd name="connsiteX6" fmla="*/ 0 w 949898"/>
              <a:gd name="connsiteY6" fmla="*/ 253820 h 507640"/>
              <a:gd name="connsiteX7" fmla="*/ 253163 w 949898"/>
              <a:gd name="connsiteY7" fmla="*/ 0 h 50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898" h="507640">
                <a:moveTo>
                  <a:pt x="755541" y="60120"/>
                </a:moveTo>
                <a:lnTo>
                  <a:pt x="949898" y="254477"/>
                </a:lnTo>
                <a:lnTo>
                  <a:pt x="755541" y="448834"/>
                </a:lnTo>
                <a:close/>
                <a:moveTo>
                  <a:pt x="253163" y="0"/>
                </a:moveTo>
                <a:cubicBezTo>
                  <a:pt x="392981" y="0"/>
                  <a:pt x="506326" y="113639"/>
                  <a:pt x="506326" y="253820"/>
                </a:cubicBezTo>
                <a:cubicBezTo>
                  <a:pt x="506326" y="394001"/>
                  <a:pt x="392981" y="507640"/>
                  <a:pt x="253163" y="507640"/>
                </a:cubicBezTo>
                <a:cubicBezTo>
                  <a:pt x="113345" y="507640"/>
                  <a:pt x="0" y="394001"/>
                  <a:pt x="0" y="253820"/>
                </a:cubicBezTo>
                <a:cubicBezTo>
                  <a:pt x="0" y="113639"/>
                  <a:pt x="113345" y="0"/>
                  <a:pt x="253163" y="0"/>
                </a:cubicBezTo>
                <a:close/>
              </a:path>
            </a:pathLst>
          </a:custGeom>
          <a:gradFill>
            <a:gsLst>
              <a:gs pos="0">
                <a:schemeClr val="accent1">
                  <a:lumMod val="60000"/>
                  <a:lumOff val="40000"/>
                </a:schemeClr>
              </a:gs>
              <a:gs pos="100000">
                <a:schemeClr val="accent1">
                  <a:lumMod val="7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432000" bIns="0" anchor="ctr">
            <a:normAutofit/>
          </a:bodyPr>
          <a:lstStyle/>
          <a:p>
            <a:pPr algn="ctr" eaLnBrk="1" hangingPunct="1">
              <a:spcBef>
                <a:spcPts val="0"/>
              </a:spcBef>
              <a:spcAft>
                <a:spcPts val="0"/>
              </a:spcAft>
              <a:defRPr/>
            </a:pPr>
            <a:r>
              <a:rPr lang="en-US" altLang="zh-CN" sz="2400" dirty="0">
                <a:solidFill>
                  <a:srgbClr val="FFFFFF"/>
                </a:solidFill>
              </a:rPr>
              <a:t>4</a:t>
            </a:r>
            <a:endParaRPr lang="en-US" altLang="zh-CN" sz="2400" dirty="0">
              <a:solidFill>
                <a:srgbClr val="FFFFFF"/>
              </a:solidFill>
            </a:endParaRPr>
          </a:p>
        </p:txBody>
      </p:sp>
      <p:sp>
        <p:nvSpPr>
          <p:cNvPr id="35846" name="文本框 22"/>
          <p:cNvSpPr txBox="1">
            <a:spLocks noChangeArrowheads="1"/>
          </p:cNvSpPr>
          <p:nvPr>
            <p:custDataLst>
              <p:tags r:id="rId5"/>
            </p:custDataLst>
          </p:nvPr>
        </p:nvSpPr>
        <p:spPr bwMode="auto">
          <a:xfrm>
            <a:off x="2582545" y="2459990"/>
            <a:ext cx="258953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fontScale="30000"/>
          </a:bodyPr>
          <a:lstStyle>
            <a:lvl1pPr algn="just">
              <a:lnSpc>
                <a:spcPct val="110000"/>
              </a:lnSpc>
              <a:spcBef>
                <a:spcPts val="1800"/>
              </a:spcBef>
              <a:buClr>
                <a:schemeClr val="accent1"/>
              </a:buClr>
              <a:buSzPct val="60000"/>
              <a:buFont typeface="Wingdings" panose="05000000000000000000" pitchFamily="2" charset="2"/>
              <a:buChar char=""/>
              <a:defRPr sz="2000">
                <a:solidFill>
                  <a:srgbClr val="3B4355"/>
                </a:solidFill>
                <a:latin typeface="Arial" panose="020B0604020202020204" pitchFamily="34" charset="0"/>
                <a:ea typeface="黑体" pitchFamily="49" charset="-122"/>
              </a:defRPr>
            </a:lvl1pPr>
            <a:lvl2pPr marL="742950" indent="-285750" algn="just">
              <a:lnSpc>
                <a:spcPct val="130000"/>
              </a:lnSpc>
              <a:spcAft>
                <a:spcPts val="600"/>
              </a:spcAft>
              <a:buClr>
                <a:srgbClr val="A6BCBF"/>
              </a:buClr>
              <a:buFont typeface="幼圆" pitchFamily="49" charset="-122"/>
              <a:buChar char=" "/>
              <a:defRPr sz="1600">
                <a:solidFill>
                  <a:srgbClr val="696969"/>
                </a:solidFill>
                <a:latin typeface="幼圆" pitchFamily="49" charset="-122"/>
                <a:ea typeface="黑体"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9pPr>
          </a:lstStyle>
          <a:p>
            <a:pPr algn="r" eaLnBrk="1" hangingPunct="1">
              <a:lnSpc>
                <a:spcPct val="120000"/>
              </a:lnSpc>
              <a:spcBef>
                <a:spcPct val="0"/>
              </a:spcBef>
              <a:buClrTx/>
              <a:buSzTx/>
              <a:buFontTx/>
              <a:buNone/>
            </a:pPr>
            <a:r>
              <a:rPr lang="da-DK" altLang="zh-CN" sz="6000">
                <a:solidFill>
                  <a:srgbClr val="5F5F5F"/>
                </a:solidFill>
                <a:latin typeface="+mn-lt"/>
                <a:ea typeface="+mn-ea"/>
              </a:rPr>
              <a:t>Admin can delete or update the information in the database</a:t>
            </a:r>
            <a:r>
              <a:rPr lang="da-DK" altLang="zh-CN" sz="1800">
                <a:solidFill>
                  <a:srgbClr val="5F5F5F"/>
                </a:solidFill>
                <a:latin typeface="+mn-lt"/>
                <a:ea typeface="+mn-ea"/>
              </a:rPr>
              <a:t>.</a:t>
            </a:r>
            <a:endParaRPr lang="da-DK" altLang="zh-CN" sz="1800">
              <a:solidFill>
                <a:srgbClr val="5F5F5F"/>
              </a:solidFill>
              <a:latin typeface="+mn-lt"/>
              <a:ea typeface="+mn-ea"/>
            </a:endParaRPr>
          </a:p>
        </p:txBody>
      </p:sp>
      <p:sp>
        <p:nvSpPr>
          <p:cNvPr id="19" name="任意多边形 18"/>
          <p:cNvSpPr/>
          <p:nvPr>
            <p:custDataLst>
              <p:tags r:id="rId6"/>
            </p:custDataLst>
          </p:nvPr>
        </p:nvSpPr>
        <p:spPr>
          <a:xfrm>
            <a:off x="5394325" y="2914739"/>
            <a:ext cx="935038" cy="506413"/>
          </a:xfrm>
          <a:custGeom>
            <a:avLst/>
            <a:gdLst>
              <a:gd name="connsiteX0" fmla="*/ 177669 w 934201"/>
              <a:gd name="connsiteY0" fmla="*/ 77134 h 507640"/>
              <a:gd name="connsiteX1" fmla="*/ 175702 w 934201"/>
              <a:gd name="connsiteY1" fmla="*/ 430505 h 507640"/>
              <a:gd name="connsiteX2" fmla="*/ 0 w 934201"/>
              <a:gd name="connsiteY2" fmla="*/ 252836 h 507640"/>
              <a:gd name="connsiteX3" fmla="*/ 681038 w 934201"/>
              <a:gd name="connsiteY3" fmla="*/ 0 h 507640"/>
              <a:gd name="connsiteX4" fmla="*/ 934201 w 934201"/>
              <a:gd name="connsiteY4" fmla="*/ 253820 h 507640"/>
              <a:gd name="connsiteX5" fmla="*/ 681038 w 934201"/>
              <a:gd name="connsiteY5" fmla="*/ 507640 h 507640"/>
              <a:gd name="connsiteX6" fmla="*/ 427875 w 934201"/>
              <a:gd name="connsiteY6" fmla="*/ 253820 h 507640"/>
              <a:gd name="connsiteX7" fmla="*/ 681038 w 934201"/>
              <a:gd name="connsiteY7" fmla="*/ 0 h 50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4201" h="507640">
                <a:moveTo>
                  <a:pt x="177669" y="77134"/>
                </a:moveTo>
                <a:lnTo>
                  <a:pt x="175702" y="430505"/>
                </a:lnTo>
                <a:lnTo>
                  <a:pt x="0" y="252836"/>
                </a:lnTo>
                <a:close/>
                <a:moveTo>
                  <a:pt x="681038" y="0"/>
                </a:moveTo>
                <a:cubicBezTo>
                  <a:pt x="820856" y="0"/>
                  <a:pt x="934201" y="113639"/>
                  <a:pt x="934201" y="253820"/>
                </a:cubicBezTo>
                <a:cubicBezTo>
                  <a:pt x="934201" y="394001"/>
                  <a:pt x="820856" y="507640"/>
                  <a:pt x="681038" y="507640"/>
                </a:cubicBezTo>
                <a:cubicBezTo>
                  <a:pt x="541220" y="507640"/>
                  <a:pt x="427875" y="394001"/>
                  <a:pt x="427875" y="253820"/>
                </a:cubicBezTo>
                <a:cubicBezTo>
                  <a:pt x="427875" y="113639"/>
                  <a:pt x="541220" y="0"/>
                  <a:pt x="681038" y="0"/>
                </a:cubicBezTo>
                <a:close/>
              </a:path>
            </a:pathLst>
          </a:custGeom>
          <a:gradFill>
            <a:gsLst>
              <a:gs pos="0">
                <a:schemeClr val="accent4">
                  <a:lumMod val="75000"/>
                </a:schemeClr>
              </a:gs>
              <a:gs pos="100000">
                <a:schemeClr val="accent4">
                  <a:lumMod val="60000"/>
                  <a:lumOff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96000" tIns="0" rIns="0" bIns="0" anchor="ctr">
            <a:normAutofit/>
          </a:bodyPr>
          <a:lstStyle/>
          <a:p>
            <a:pPr algn="ctr" eaLnBrk="1" hangingPunct="1">
              <a:spcBef>
                <a:spcPts val="0"/>
              </a:spcBef>
              <a:spcAft>
                <a:spcPts val="0"/>
              </a:spcAft>
              <a:defRPr/>
            </a:pPr>
            <a:r>
              <a:rPr lang="en-US" altLang="zh-CN" sz="2400" dirty="0">
                <a:solidFill>
                  <a:srgbClr val="FFFFFF"/>
                </a:solidFill>
              </a:rPr>
              <a:t>3</a:t>
            </a:r>
            <a:endParaRPr lang="en-US" altLang="zh-CN" sz="2400" dirty="0">
              <a:solidFill>
                <a:srgbClr val="FFFFFF"/>
              </a:solidFill>
            </a:endParaRPr>
          </a:p>
        </p:txBody>
      </p:sp>
      <p:sp>
        <p:nvSpPr>
          <p:cNvPr id="21" name="任意多边形 20"/>
          <p:cNvSpPr/>
          <p:nvPr>
            <p:custDataLst>
              <p:tags r:id="rId7"/>
            </p:custDataLst>
          </p:nvPr>
        </p:nvSpPr>
        <p:spPr>
          <a:xfrm>
            <a:off x="5394325" y="4425721"/>
            <a:ext cx="935038" cy="506412"/>
          </a:xfrm>
          <a:custGeom>
            <a:avLst/>
            <a:gdLst>
              <a:gd name="connsiteX0" fmla="*/ 177669 w 933740"/>
              <a:gd name="connsiteY0" fmla="*/ 76945 h 506324"/>
              <a:gd name="connsiteX1" fmla="*/ 174777 w 933740"/>
              <a:gd name="connsiteY1" fmla="*/ 429380 h 506324"/>
              <a:gd name="connsiteX2" fmla="*/ 0 w 933740"/>
              <a:gd name="connsiteY2" fmla="*/ 252647 h 506324"/>
              <a:gd name="connsiteX3" fmla="*/ 680577 w 933740"/>
              <a:gd name="connsiteY3" fmla="*/ 0 h 506324"/>
              <a:gd name="connsiteX4" fmla="*/ 933740 w 933740"/>
              <a:gd name="connsiteY4" fmla="*/ 253162 h 506324"/>
              <a:gd name="connsiteX5" fmla="*/ 680577 w 933740"/>
              <a:gd name="connsiteY5" fmla="*/ 506324 h 506324"/>
              <a:gd name="connsiteX6" fmla="*/ 427414 w 933740"/>
              <a:gd name="connsiteY6" fmla="*/ 253162 h 506324"/>
              <a:gd name="connsiteX7" fmla="*/ 680577 w 933740"/>
              <a:gd name="connsiteY7" fmla="*/ 0 h 50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3740" h="506324">
                <a:moveTo>
                  <a:pt x="177669" y="76945"/>
                </a:moveTo>
                <a:lnTo>
                  <a:pt x="174777" y="429380"/>
                </a:lnTo>
                <a:lnTo>
                  <a:pt x="0" y="252647"/>
                </a:lnTo>
                <a:close/>
                <a:moveTo>
                  <a:pt x="680577" y="0"/>
                </a:moveTo>
                <a:cubicBezTo>
                  <a:pt x="820395" y="0"/>
                  <a:pt x="933740" y="113344"/>
                  <a:pt x="933740" y="253162"/>
                </a:cubicBezTo>
                <a:cubicBezTo>
                  <a:pt x="933740" y="392980"/>
                  <a:pt x="820395" y="506324"/>
                  <a:pt x="680577" y="506324"/>
                </a:cubicBezTo>
                <a:cubicBezTo>
                  <a:pt x="540759" y="506324"/>
                  <a:pt x="427414" y="392980"/>
                  <a:pt x="427414" y="253162"/>
                </a:cubicBezTo>
                <a:cubicBezTo>
                  <a:pt x="427414" y="113344"/>
                  <a:pt x="540759" y="0"/>
                  <a:pt x="680577" y="0"/>
                </a:cubicBezTo>
                <a:close/>
              </a:path>
            </a:pathLst>
          </a:custGeom>
          <a:gradFill>
            <a:gsLst>
              <a:gs pos="0">
                <a:schemeClr val="accent4">
                  <a:lumMod val="75000"/>
                </a:schemeClr>
              </a:gs>
              <a:gs pos="100000">
                <a:schemeClr val="accent4">
                  <a:lumMod val="60000"/>
                  <a:lumOff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96000" tIns="0" rIns="0" bIns="0" anchor="ctr">
            <a:normAutofit/>
          </a:bodyPr>
          <a:lstStyle/>
          <a:p>
            <a:pPr algn="ctr" eaLnBrk="1" hangingPunct="1">
              <a:spcBef>
                <a:spcPts val="0"/>
              </a:spcBef>
              <a:spcAft>
                <a:spcPts val="0"/>
              </a:spcAft>
              <a:defRPr/>
            </a:pPr>
            <a:r>
              <a:rPr lang="en-US" altLang="zh-CN" sz="2400" dirty="0">
                <a:solidFill>
                  <a:srgbClr val="FFFFFF"/>
                </a:solidFill>
              </a:rPr>
              <a:t>5</a:t>
            </a:r>
            <a:endParaRPr lang="en-US" altLang="zh-CN" sz="2400" dirty="0">
              <a:solidFill>
                <a:srgbClr val="FFFFFF"/>
              </a:solidFill>
            </a:endParaRPr>
          </a:p>
        </p:txBody>
      </p:sp>
      <p:sp>
        <p:nvSpPr>
          <p:cNvPr id="35849" name="文本框 23"/>
          <p:cNvSpPr txBox="1">
            <a:spLocks noChangeArrowheads="1"/>
          </p:cNvSpPr>
          <p:nvPr>
            <p:custDataLst>
              <p:tags r:id="rId8"/>
            </p:custDataLst>
          </p:nvPr>
        </p:nvSpPr>
        <p:spPr bwMode="auto">
          <a:xfrm>
            <a:off x="2768601" y="4114253"/>
            <a:ext cx="2403475"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lnSpcReduction="20000"/>
          </a:bodyPr>
          <a:lstStyle>
            <a:lvl1pPr algn="just">
              <a:lnSpc>
                <a:spcPct val="110000"/>
              </a:lnSpc>
              <a:spcBef>
                <a:spcPts val="1800"/>
              </a:spcBef>
              <a:buClr>
                <a:schemeClr val="accent1"/>
              </a:buClr>
              <a:buSzPct val="60000"/>
              <a:buFont typeface="Wingdings" panose="05000000000000000000" pitchFamily="2" charset="2"/>
              <a:buChar char=""/>
              <a:defRPr sz="2000">
                <a:solidFill>
                  <a:srgbClr val="3B4355"/>
                </a:solidFill>
                <a:latin typeface="Arial" panose="020B0604020202020204" pitchFamily="34" charset="0"/>
                <a:ea typeface="黑体" pitchFamily="49" charset="-122"/>
              </a:defRPr>
            </a:lvl1pPr>
            <a:lvl2pPr marL="742950" indent="-285750" algn="just">
              <a:lnSpc>
                <a:spcPct val="130000"/>
              </a:lnSpc>
              <a:spcAft>
                <a:spcPts val="600"/>
              </a:spcAft>
              <a:buClr>
                <a:srgbClr val="A6BCBF"/>
              </a:buClr>
              <a:buFont typeface="幼圆" pitchFamily="49" charset="-122"/>
              <a:buChar char=" "/>
              <a:defRPr sz="1600">
                <a:solidFill>
                  <a:srgbClr val="696969"/>
                </a:solidFill>
                <a:latin typeface="幼圆" pitchFamily="49" charset="-122"/>
                <a:ea typeface="黑体"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9pPr>
          </a:lstStyle>
          <a:p>
            <a:pPr algn="r" eaLnBrk="1" hangingPunct="1">
              <a:lnSpc>
                <a:spcPct val="120000"/>
              </a:lnSpc>
              <a:spcBef>
                <a:spcPct val="0"/>
              </a:spcBef>
              <a:buClrTx/>
              <a:buSzTx/>
              <a:buFontTx/>
              <a:buNone/>
            </a:pPr>
            <a:r>
              <a:rPr lang="da-DK" altLang="zh-CN" sz="1800">
                <a:solidFill>
                  <a:srgbClr val="5F5F5F"/>
                </a:solidFill>
                <a:latin typeface="+mn-lt"/>
                <a:ea typeface="+mn-ea"/>
              </a:rPr>
              <a:t>He can put charges on the students if they returns a damaged book.</a:t>
            </a:r>
            <a:endParaRPr lang="da-DK" altLang="zh-CN" sz="1800">
              <a:solidFill>
                <a:srgbClr val="5F5F5F"/>
              </a:solidFill>
              <a:latin typeface="+mn-lt"/>
              <a:ea typeface="+mn-ea"/>
            </a:endParaRPr>
          </a:p>
        </p:txBody>
      </p:sp>
      <p:sp>
        <p:nvSpPr>
          <p:cNvPr id="35850" name="文本框 16"/>
          <p:cNvSpPr txBox="1">
            <a:spLocks noChangeArrowheads="1"/>
          </p:cNvSpPr>
          <p:nvPr>
            <p:custDataLst>
              <p:tags r:id="rId9"/>
            </p:custDataLst>
          </p:nvPr>
        </p:nvSpPr>
        <p:spPr bwMode="auto">
          <a:xfrm>
            <a:off x="6931026" y="4869268"/>
            <a:ext cx="2403475"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chemeClr val="accent1"/>
              </a:buClr>
              <a:buSzPct val="60000"/>
              <a:buFont typeface="Wingdings" panose="05000000000000000000" pitchFamily="2" charset="2"/>
              <a:buChar char=""/>
              <a:defRPr sz="2000">
                <a:solidFill>
                  <a:srgbClr val="3B4355"/>
                </a:solidFill>
                <a:latin typeface="Arial" panose="020B0604020202020204" pitchFamily="34" charset="0"/>
                <a:ea typeface="黑体" pitchFamily="49" charset="-122"/>
              </a:defRPr>
            </a:lvl1pPr>
            <a:lvl2pPr marL="742950" indent="-285750" algn="just">
              <a:lnSpc>
                <a:spcPct val="130000"/>
              </a:lnSpc>
              <a:spcAft>
                <a:spcPts val="600"/>
              </a:spcAft>
              <a:buClr>
                <a:srgbClr val="A6BCBF"/>
              </a:buClr>
              <a:buFont typeface="幼圆" pitchFamily="49" charset="-122"/>
              <a:buChar char=" "/>
              <a:defRPr sz="1600">
                <a:solidFill>
                  <a:srgbClr val="696969"/>
                </a:solidFill>
                <a:latin typeface="幼圆" pitchFamily="49" charset="-122"/>
                <a:ea typeface="黑体"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9pPr>
          </a:lstStyle>
          <a:p>
            <a:pPr algn="l" eaLnBrk="1" hangingPunct="1">
              <a:lnSpc>
                <a:spcPct val="120000"/>
              </a:lnSpc>
              <a:spcBef>
                <a:spcPct val="0"/>
              </a:spcBef>
              <a:buClrTx/>
              <a:buSzTx/>
              <a:buFontTx/>
              <a:buNone/>
            </a:pPr>
            <a:r>
              <a:rPr lang="da-DK" altLang="zh-CN" sz="1800">
                <a:solidFill>
                  <a:srgbClr val="5F5F5F"/>
                </a:solidFill>
                <a:latin typeface="+mn-lt"/>
                <a:ea typeface="+mn-ea"/>
              </a:rPr>
              <a:t>The user can see all the books issued on his id.</a:t>
            </a:r>
            <a:endParaRPr lang="da-DK" altLang="zh-CN" sz="1800">
              <a:solidFill>
                <a:srgbClr val="5F5F5F"/>
              </a:solidFill>
              <a:latin typeface="+mn-lt"/>
              <a:ea typeface="+mn-ea"/>
            </a:endParaRPr>
          </a:p>
        </p:txBody>
      </p:sp>
      <p:sp>
        <p:nvSpPr>
          <p:cNvPr id="22" name="任意多边形 21"/>
          <p:cNvSpPr/>
          <p:nvPr>
            <p:custDataLst>
              <p:tags r:id="rId10"/>
            </p:custDataLst>
          </p:nvPr>
        </p:nvSpPr>
        <p:spPr>
          <a:xfrm>
            <a:off x="5822951" y="5180101"/>
            <a:ext cx="949325" cy="508000"/>
          </a:xfrm>
          <a:custGeom>
            <a:avLst/>
            <a:gdLst>
              <a:gd name="connsiteX0" fmla="*/ 755077 w 950363"/>
              <a:gd name="connsiteY0" fmla="*/ 58999 h 507640"/>
              <a:gd name="connsiteX1" fmla="*/ 950363 w 950363"/>
              <a:gd name="connsiteY1" fmla="*/ 254285 h 507640"/>
              <a:gd name="connsiteX2" fmla="*/ 756007 w 950363"/>
              <a:gd name="connsiteY2" fmla="*/ 448642 h 507640"/>
              <a:gd name="connsiteX3" fmla="*/ 253163 w 950363"/>
              <a:gd name="connsiteY3" fmla="*/ 0 h 507640"/>
              <a:gd name="connsiteX4" fmla="*/ 506326 w 950363"/>
              <a:gd name="connsiteY4" fmla="*/ 253820 h 507640"/>
              <a:gd name="connsiteX5" fmla="*/ 253163 w 950363"/>
              <a:gd name="connsiteY5" fmla="*/ 507640 h 507640"/>
              <a:gd name="connsiteX6" fmla="*/ 0 w 950363"/>
              <a:gd name="connsiteY6" fmla="*/ 253820 h 507640"/>
              <a:gd name="connsiteX7" fmla="*/ 253163 w 950363"/>
              <a:gd name="connsiteY7" fmla="*/ 0 h 50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0363" h="507640">
                <a:moveTo>
                  <a:pt x="755077" y="58999"/>
                </a:moveTo>
                <a:lnTo>
                  <a:pt x="950363" y="254285"/>
                </a:lnTo>
                <a:lnTo>
                  <a:pt x="756007" y="448642"/>
                </a:lnTo>
                <a:close/>
                <a:moveTo>
                  <a:pt x="253163" y="0"/>
                </a:moveTo>
                <a:cubicBezTo>
                  <a:pt x="392981" y="0"/>
                  <a:pt x="506326" y="113639"/>
                  <a:pt x="506326" y="253820"/>
                </a:cubicBezTo>
                <a:cubicBezTo>
                  <a:pt x="506326" y="394001"/>
                  <a:pt x="392981" y="507640"/>
                  <a:pt x="253163" y="507640"/>
                </a:cubicBezTo>
                <a:cubicBezTo>
                  <a:pt x="113345" y="507640"/>
                  <a:pt x="0" y="394001"/>
                  <a:pt x="0" y="253820"/>
                </a:cubicBezTo>
                <a:cubicBezTo>
                  <a:pt x="0" y="113639"/>
                  <a:pt x="113345" y="0"/>
                  <a:pt x="253163" y="0"/>
                </a:cubicBezTo>
                <a:close/>
              </a:path>
            </a:pathLst>
          </a:custGeom>
          <a:gradFill>
            <a:gsLst>
              <a:gs pos="0">
                <a:schemeClr val="accent1">
                  <a:lumMod val="60000"/>
                  <a:lumOff val="40000"/>
                </a:schemeClr>
              </a:gs>
              <a:gs pos="100000">
                <a:schemeClr val="accent1">
                  <a:lumMod val="7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432000" bIns="0" anchor="ctr">
            <a:normAutofit/>
          </a:bodyPr>
          <a:lstStyle/>
          <a:p>
            <a:pPr algn="ctr" eaLnBrk="1" hangingPunct="1">
              <a:spcBef>
                <a:spcPts val="0"/>
              </a:spcBef>
              <a:spcAft>
                <a:spcPts val="0"/>
              </a:spcAft>
              <a:defRPr/>
            </a:pPr>
            <a:r>
              <a:rPr lang="en-US" altLang="zh-CN" sz="2400" dirty="0">
                <a:solidFill>
                  <a:srgbClr val="FFFFFF"/>
                </a:solidFill>
              </a:rPr>
              <a:t>6</a:t>
            </a:r>
            <a:endParaRPr lang="en-US" altLang="zh-CN" sz="2400" dirty="0">
              <a:solidFill>
                <a:srgbClr val="FFFFFF"/>
              </a:solidFill>
            </a:endParaRPr>
          </a:p>
        </p:txBody>
      </p:sp>
      <p:sp>
        <p:nvSpPr>
          <p:cNvPr id="35852" name="文本框 24"/>
          <p:cNvSpPr txBox="1">
            <a:spLocks noChangeArrowheads="1"/>
          </p:cNvSpPr>
          <p:nvPr>
            <p:custDataLst>
              <p:tags r:id="rId11"/>
            </p:custDataLst>
          </p:nvPr>
        </p:nvSpPr>
        <p:spPr bwMode="auto">
          <a:xfrm>
            <a:off x="6931026" y="1846352"/>
            <a:ext cx="2403475" cy="113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chemeClr val="accent1"/>
              </a:buClr>
              <a:buSzPct val="60000"/>
              <a:buFont typeface="Wingdings" panose="05000000000000000000" pitchFamily="2" charset="2"/>
              <a:buChar char=""/>
              <a:defRPr sz="2000">
                <a:solidFill>
                  <a:srgbClr val="3B4355"/>
                </a:solidFill>
                <a:latin typeface="Arial" panose="020B0604020202020204" pitchFamily="34" charset="0"/>
                <a:ea typeface="黑体" pitchFamily="49" charset="-122"/>
              </a:defRPr>
            </a:lvl1pPr>
            <a:lvl2pPr marL="742950" indent="-285750" algn="just">
              <a:lnSpc>
                <a:spcPct val="130000"/>
              </a:lnSpc>
              <a:spcAft>
                <a:spcPts val="600"/>
              </a:spcAft>
              <a:buClr>
                <a:srgbClr val="A6BCBF"/>
              </a:buClr>
              <a:buFont typeface="幼圆" pitchFamily="49" charset="-122"/>
              <a:buChar char=" "/>
              <a:defRPr sz="1600">
                <a:solidFill>
                  <a:srgbClr val="696969"/>
                </a:solidFill>
                <a:latin typeface="幼圆" pitchFamily="49" charset="-122"/>
                <a:ea typeface="黑体"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9pPr>
          </a:lstStyle>
          <a:p>
            <a:pPr algn="l" eaLnBrk="1" hangingPunct="1">
              <a:lnSpc>
                <a:spcPct val="120000"/>
              </a:lnSpc>
              <a:spcBef>
                <a:spcPct val="0"/>
              </a:spcBef>
              <a:buClrTx/>
              <a:buSzTx/>
              <a:buFontTx/>
              <a:buNone/>
            </a:pPr>
            <a:r>
              <a:rPr lang="da-DK" altLang="zh-CN" sz="1800">
                <a:solidFill>
                  <a:srgbClr val="5F5F5F"/>
                </a:solidFill>
                <a:latin typeface="+mn-lt"/>
                <a:ea typeface="+mn-ea"/>
              </a:rPr>
              <a:t>Students can own his account in the management system.</a:t>
            </a:r>
            <a:endParaRPr lang="da-DK" altLang="zh-CN" sz="1800">
              <a:solidFill>
                <a:srgbClr val="5F5F5F"/>
              </a:solidFill>
              <a:latin typeface="+mn-lt"/>
              <a:ea typeface="+mn-ea"/>
            </a:endParaRPr>
          </a:p>
        </p:txBody>
      </p:sp>
      <p:sp>
        <p:nvSpPr>
          <p:cNvPr id="26" name="任意多边形 25"/>
          <p:cNvSpPr/>
          <p:nvPr>
            <p:custDataLst>
              <p:tags r:id="rId12"/>
            </p:custDataLst>
          </p:nvPr>
        </p:nvSpPr>
        <p:spPr>
          <a:xfrm>
            <a:off x="5822951" y="2158136"/>
            <a:ext cx="949325" cy="508000"/>
          </a:xfrm>
          <a:custGeom>
            <a:avLst/>
            <a:gdLst>
              <a:gd name="connsiteX0" fmla="*/ 755541 w 949898"/>
              <a:gd name="connsiteY0" fmla="*/ 60120 h 507640"/>
              <a:gd name="connsiteX1" fmla="*/ 949898 w 949898"/>
              <a:gd name="connsiteY1" fmla="*/ 254477 h 507640"/>
              <a:gd name="connsiteX2" fmla="*/ 755541 w 949898"/>
              <a:gd name="connsiteY2" fmla="*/ 448834 h 507640"/>
              <a:gd name="connsiteX3" fmla="*/ 253163 w 949898"/>
              <a:gd name="connsiteY3" fmla="*/ 0 h 507640"/>
              <a:gd name="connsiteX4" fmla="*/ 506326 w 949898"/>
              <a:gd name="connsiteY4" fmla="*/ 253820 h 507640"/>
              <a:gd name="connsiteX5" fmla="*/ 253163 w 949898"/>
              <a:gd name="connsiteY5" fmla="*/ 507640 h 507640"/>
              <a:gd name="connsiteX6" fmla="*/ 0 w 949898"/>
              <a:gd name="connsiteY6" fmla="*/ 253820 h 507640"/>
              <a:gd name="connsiteX7" fmla="*/ 253163 w 949898"/>
              <a:gd name="connsiteY7" fmla="*/ 0 h 50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898" h="507640">
                <a:moveTo>
                  <a:pt x="755541" y="60120"/>
                </a:moveTo>
                <a:lnTo>
                  <a:pt x="949898" y="254477"/>
                </a:lnTo>
                <a:lnTo>
                  <a:pt x="755541" y="448834"/>
                </a:lnTo>
                <a:close/>
                <a:moveTo>
                  <a:pt x="253163" y="0"/>
                </a:moveTo>
                <a:cubicBezTo>
                  <a:pt x="392981" y="0"/>
                  <a:pt x="506326" y="113639"/>
                  <a:pt x="506326" y="253820"/>
                </a:cubicBezTo>
                <a:cubicBezTo>
                  <a:pt x="506326" y="394001"/>
                  <a:pt x="392981" y="507640"/>
                  <a:pt x="253163" y="507640"/>
                </a:cubicBezTo>
                <a:cubicBezTo>
                  <a:pt x="113345" y="507640"/>
                  <a:pt x="0" y="394001"/>
                  <a:pt x="0" y="253820"/>
                </a:cubicBezTo>
                <a:cubicBezTo>
                  <a:pt x="0" y="113639"/>
                  <a:pt x="113345" y="0"/>
                  <a:pt x="253163" y="0"/>
                </a:cubicBezTo>
                <a:close/>
              </a:path>
            </a:pathLst>
          </a:custGeom>
          <a:gradFill>
            <a:gsLst>
              <a:gs pos="0">
                <a:schemeClr val="accent1">
                  <a:lumMod val="60000"/>
                  <a:lumOff val="40000"/>
                </a:schemeClr>
              </a:gs>
              <a:gs pos="100000">
                <a:schemeClr val="accent1">
                  <a:lumMod val="7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432000" bIns="0" anchor="ctr">
            <a:normAutofit/>
          </a:bodyPr>
          <a:lstStyle/>
          <a:p>
            <a:pPr algn="ctr" eaLnBrk="1" hangingPunct="1">
              <a:spcBef>
                <a:spcPts val="0"/>
              </a:spcBef>
              <a:spcAft>
                <a:spcPts val="0"/>
              </a:spcAft>
              <a:defRPr/>
            </a:pPr>
            <a:r>
              <a:rPr lang="en-US" altLang="zh-CN" sz="2400" dirty="0">
                <a:solidFill>
                  <a:srgbClr val="FFFFFF"/>
                </a:solidFill>
              </a:rPr>
              <a:t>2</a:t>
            </a:r>
            <a:endParaRPr lang="en-US" altLang="zh-CN" sz="2400" dirty="0">
              <a:solidFill>
                <a:srgbClr val="FFFFFF"/>
              </a:solidFill>
            </a:endParaRPr>
          </a:p>
        </p:txBody>
      </p:sp>
      <p:sp>
        <p:nvSpPr>
          <p:cNvPr id="35854" name="文本框 26"/>
          <p:cNvSpPr txBox="1">
            <a:spLocks noChangeArrowheads="1"/>
          </p:cNvSpPr>
          <p:nvPr>
            <p:custDataLst>
              <p:tags r:id="rId13"/>
            </p:custDataLst>
          </p:nvPr>
        </p:nvSpPr>
        <p:spPr bwMode="auto">
          <a:xfrm>
            <a:off x="2768601" y="1090067"/>
            <a:ext cx="2403475" cy="113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lnSpcReduction="20000"/>
          </a:bodyPr>
          <a:lstStyle>
            <a:lvl1pPr algn="just">
              <a:lnSpc>
                <a:spcPct val="110000"/>
              </a:lnSpc>
              <a:spcBef>
                <a:spcPts val="1800"/>
              </a:spcBef>
              <a:buClr>
                <a:schemeClr val="accent1"/>
              </a:buClr>
              <a:buSzPct val="60000"/>
              <a:buFont typeface="Wingdings" panose="05000000000000000000" pitchFamily="2" charset="2"/>
              <a:buChar char=""/>
              <a:defRPr sz="2000">
                <a:solidFill>
                  <a:srgbClr val="3B4355"/>
                </a:solidFill>
                <a:latin typeface="Arial" panose="020B0604020202020204" pitchFamily="34" charset="0"/>
                <a:ea typeface="黑体" pitchFamily="49" charset="-122"/>
              </a:defRPr>
            </a:lvl1pPr>
            <a:lvl2pPr marL="742950" indent="-285750" algn="just">
              <a:lnSpc>
                <a:spcPct val="130000"/>
              </a:lnSpc>
              <a:spcAft>
                <a:spcPts val="600"/>
              </a:spcAft>
              <a:buClr>
                <a:srgbClr val="A6BCBF"/>
              </a:buClr>
              <a:buFont typeface="幼圆" pitchFamily="49" charset="-122"/>
              <a:buChar char=" "/>
              <a:defRPr sz="1600">
                <a:solidFill>
                  <a:srgbClr val="696969"/>
                </a:solidFill>
                <a:latin typeface="幼圆" pitchFamily="49" charset="-122"/>
                <a:ea typeface="黑体"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9pPr>
          </a:lstStyle>
          <a:p>
            <a:pPr indent="0" algn="r" eaLnBrk="1" hangingPunct="1">
              <a:lnSpc>
                <a:spcPct val="120000"/>
              </a:lnSpc>
              <a:spcBef>
                <a:spcPct val="0"/>
              </a:spcBef>
              <a:buClrTx/>
              <a:buSzTx/>
              <a:buNone/>
            </a:pPr>
            <a:r>
              <a:rPr lang="da-DK" altLang="zh-CN" sz="1800" dirty="0">
                <a:solidFill>
                  <a:srgbClr val="5F5F5F"/>
                </a:solidFill>
                <a:latin typeface="+mn-lt"/>
                <a:ea typeface="+mn-ea"/>
              </a:rPr>
              <a:t>A librarian can issue a book to student.</a:t>
            </a:r>
            <a:endParaRPr lang="da-DK" altLang="zh-CN" sz="1800" dirty="0">
              <a:solidFill>
                <a:srgbClr val="5F5F5F"/>
              </a:solidFill>
              <a:latin typeface="+mn-lt"/>
              <a:ea typeface="+mn-ea"/>
            </a:endParaRPr>
          </a:p>
        </p:txBody>
      </p:sp>
      <p:sp>
        <p:nvSpPr>
          <p:cNvPr id="28" name="任意多边形 27"/>
          <p:cNvSpPr/>
          <p:nvPr>
            <p:custDataLst>
              <p:tags r:id="rId14"/>
            </p:custDataLst>
          </p:nvPr>
        </p:nvSpPr>
        <p:spPr>
          <a:xfrm>
            <a:off x="5394325" y="1402168"/>
            <a:ext cx="935038" cy="508000"/>
          </a:xfrm>
          <a:custGeom>
            <a:avLst/>
            <a:gdLst>
              <a:gd name="connsiteX0" fmla="*/ 177669 w 934201"/>
              <a:gd name="connsiteY0" fmla="*/ 77134 h 507640"/>
              <a:gd name="connsiteX1" fmla="*/ 175702 w 934201"/>
              <a:gd name="connsiteY1" fmla="*/ 430505 h 507640"/>
              <a:gd name="connsiteX2" fmla="*/ 0 w 934201"/>
              <a:gd name="connsiteY2" fmla="*/ 252836 h 507640"/>
              <a:gd name="connsiteX3" fmla="*/ 681038 w 934201"/>
              <a:gd name="connsiteY3" fmla="*/ 0 h 507640"/>
              <a:gd name="connsiteX4" fmla="*/ 934201 w 934201"/>
              <a:gd name="connsiteY4" fmla="*/ 253820 h 507640"/>
              <a:gd name="connsiteX5" fmla="*/ 681038 w 934201"/>
              <a:gd name="connsiteY5" fmla="*/ 507640 h 507640"/>
              <a:gd name="connsiteX6" fmla="*/ 427875 w 934201"/>
              <a:gd name="connsiteY6" fmla="*/ 253820 h 507640"/>
              <a:gd name="connsiteX7" fmla="*/ 681038 w 934201"/>
              <a:gd name="connsiteY7" fmla="*/ 0 h 50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4201" h="507640">
                <a:moveTo>
                  <a:pt x="177669" y="77134"/>
                </a:moveTo>
                <a:lnTo>
                  <a:pt x="175702" y="430505"/>
                </a:lnTo>
                <a:lnTo>
                  <a:pt x="0" y="252836"/>
                </a:lnTo>
                <a:close/>
                <a:moveTo>
                  <a:pt x="681038" y="0"/>
                </a:moveTo>
                <a:cubicBezTo>
                  <a:pt x="820856" y="0"/>
                  <a:pt x="934201" y="113639"/>
                  <a:pt x="934201" y="253820"/>
                </a:cubicBezTo>
                <a:cubicBezTo>
                  <a:pt x="934201" y="394001"/>
                  <a:pt x="820856" y="507640"/>
                  <a:pt x="681038" y="507640"/>
                </a:cubicBezTo>
                <a:cubicBezTo>
                  <a:pt x="541220" y="507640"/>
                  <a:pt x="427875" y="394001"/>
                  <a:pt x="427875" y="253820"/>
                </a:cubicBezTo>
                <a:cubicBezTo>
                  <a:pt x="427875" y="113639"/>
                  <a:pt x="541220" y="0"/>
                  <a:pt x="681038" y="0"/>
                </a:cubicBezTo>
                <a:close/>
              </a:path>
            </a:pathLst>
          </a:custGeom>
          <a:gradFill>
            <a:gsLst>
              <a:gs pos="0">
                <a:schemeClr val="accent4">
                  <a:lumMod val="75000"/>
                </a:schemeClr>
              </a:gs>
              <a:gs pos="100000">
                <a:schemeClr val="accent4">
                  <a:lumMod val="60000"/>
                  <a:lumOff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96000" tIns="0" rIns="0" bIns="0" anchor="ctr">
            <a:normAutofit/>
          </a:bodyPr>
          <a:lstStyle/>
          <a:p>
            <a:pPr algn="ctr" eaLnBrk="1" hangingPunct="1">
              <a:spcBef>
                <a:spcPts val="0"/>
              </a:spcBef>
              <a:spcAft>
                <a:spcPts val="0"/>
              </a:spcAft>
              <a:defRPr/>
            </a:pPr>
            <a:r>
              <a:rPr lang="en-US" altLang="zh-CN" sz="2400" dirty="0">
                <a:solidFill>
                  <a:srgbClr val="FFFFFF"/>
                </a:solidFill>
              </a:rPr>
              <a:t>1</a:t>
            </a:r>
            <a:endParaRPr lang="en-US" altLang="zh-CN" sz="2400" dirty="0">
              <a:solidFill>
                <a:srgbClr val="FFFFFF"/>
              </a:solidFill>
            </a:endParaRPr>
          </a:p>
        </p:txBody>
      </p:sp>
      <p:sp>
        <p:nvSpPr>
          <p:cNvPr id="2" name="任意多边形 18"/>
          <p:cNvSpPr/>
          <p:nvPr>
            <p:custDataLst>
              <p:tags r:id="rId15"/>
            </p:custDataLst>
          </p:nvPr>
        </p:nvSpPr>
        <p:spPr>
          <a:xfrm>
            <a:off x="5394325" y="5936704"/>
            <a:ext cx="935038" cy="506413"/>
          </a:xfrm>
          <a:custGeom>
            <a:avLst/>
            <a:gdLst>
              <a:gd name="connsiteX0" fmla="*/ 177669 w 934201"/>
              <a:gd name="connsiteY0" fmla="*/ 77134 h 507640"/>
              <a:gd name="connsiteX1" fmla="*/ 175702 w 934201"/>
              <a:gd name="connsiteY1" fmla="*/ 430505 h 507640"/>
              <a:gd name="connsiteX2" fmla="*/ 0 w 934201"/>
              <a:gd name="connsiteY2" fmla="*/ 252836 h 507640"/>
              <a:gd name="connsiteX3" fmla="*/ 681038 w 934201"/>
              <a:gd name="connsiteY3" fmla="*/ 0 h 507640"/>
              <a:gd name="connsiteX4" fmla="*/ 934201 w 934201"/>
              <a:gd name="connsiteY4" fmla="*/ 253820 h 507640"/>
              <a:gd name="connsiteX5" fmla="*/ 681038 w 934201"/>
              <a:gd name="connsiteY5" fmla="*/ 507640 h 507640"/>
              <a:gd name="connsiteX6" fmla="*/ 427875 w 934201"/>
              <a:gd name="connsiteY6" fmla="*/ 253820 h 507640"/>
              <a:gd name="connsiteX7" fmla="*/ 681038 w 934201"/>
              <a:gd name="connsiteY7" fmla="*/ 0 h 50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4201" h="507640">
                <a:moveTo>
                  <a:pt x="177669" y="77134"/>
                </a:moveTo>
                <a:lnTo>
                  <a:pt x="175702" y="430505"/>
                </a:lnTo>
                <a:lnTo>
                  <a:pt x="0" y="252836"/>
                </a:lnTo>
                <a:close/>
                <a:moveTo>
                  <a:pt x="681038" y="0"/>
                </a:moveTo>
                <a:cubicBezTo>
                  <a:pt x="820856" y="0"/>
                  <a:pt x="934201" y="113639"/>
                  <a:pt x="934201" y="253820"/>
                </a:cubicBezTo>
                <a:cubicBezTo>
                  <a:pt x="934201" y="394001"/>
                  <a:pt x="820856" y="507640"/>
                  <a:pt x="681038" y="507640"/>
                </a:cubicBezTo>
                <a:cubicBezTo>
                  <a:pt x="541220" y="507640"/>
                  <a:pt x="427875" y="394001"/>
                  <a:pt x="427875" y="253820"/>
                </a:cubicBezTo>
                <a:cubicBezTo>
                  <a:pt x="427875" y="113639"/>
                  <a:pt x="541220" y="0"/>
                  <a:pt x="681038" y="0"/>
                </a:cubicBezTo>
                <a:close/>
              </a:path>
            </a:pathLst>
          </a:custGeom>
          <a:gradFill>
            <a:gsLst>
              <a:gs pos="0">
                <a:schemeClr val="accent4">
                  <a:lumMod val="75000"/>
                </a:schemeClr>
              </a:gs>
              <a:gs pos="100000">
                <a:schemeClr val="accent4">
                  <a:lumMod val="60000"/>
                  <a:lumOff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96000" tIns="0" rIns="0" bIns="0" anchor="ctr">
            <a:normAutofit/>
          </a:bodyPr>
          <a:p>
            <a:pPr algn="ctr" eaLnBrk="1" hangingPunct="1">
              <a:spcBef>
                <a:spcPts val="0"/>
              </a:spcBef>
              <a:spcAft>
                <a:spcPts val="0"/>
              </a:spcAft>
              <a:defRPr/>
            </a:pPr>
            <a:r>
              <a:rPr lang="en-US" altLang="zh-CN" sz="2400" dirty="0">
                <a:solidFill>
                  <a:srgbClr val="FFFFFF"/>
                </a:solidFill>
              </a:rPr>
              <a:t>7</a:t>
            </a:r>
            <a:endParaRPr lang="en-US" altLang="zh-CN" sz="2400" dirty="0">
              <a:solidFill>
                <a:srgbClr val="FFFFFF"/>
              </a:solidFill>
            </a:endParaRPr>
          </a:p>
        </p:txBody>
      </p:sp>
      <p:sp>
        <p:nvSpPr>
          <p:cNvPr id="3" name="文本框 23"/>
          <p:cNvSpPr txBox="1">
            <a:spLocks noChangeArrowheads="1"/>
          </p:cNvSpPr>
          <p:nvPr>
            <p:custDataLst>
              <p:tags r:id="rId16"/>
            </p:custDataLst>
          </p:nvPr>
        </p:nvSpPr>
        <p:spPr bwMode="auto">
          <a:xfrm>
            <a:off x="2866390" y="5363845"/>
            <a:ext cx="2403475" cy="1411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just">
              <a:lnSpc>
                <a:spcPct val="110000"/>
              </a:lnSpc>
              <a:spcBef>
                <a:spcPts val="1800"/>
              </a:spcBef>
              <a:buClr>
                <a:schemeClr val="accent1"/>
              </a:buClr>
              <a:buSzPct val="60000"/>
              <a:buFont typeface="Wingdings" panose="05000000000000000000" pitchFamily="2" charset="2"/>
              <a:buChar char=""/>
              <a:defRPr sz="2000">
                <a:solidFill>
                  <a:srgbClr val="3B4355"/>
                </a:solidFill>
                <a:latin typeface="Arial" panose="020B0604020202020204" pitchFamily="34" charset="0"/>
                <a:ea typeface="黑体" pitchFamily="49" charset="-122"/>
              </a:defRPr>
            </a:lvl1pPr>
            <a:lvl2pPr marL="742950" indent="-285750" algn="just">
              <a:lnSpc>
                <a:spcPct val="130000"/>
              </a:lnSpc>
              <a:spcAft>
                <a:spcPts val="600"/>
              </a:spcAft>
              <a:buClr>
                <a:srgbClr val="A6BCBF"/>
              </a:buClr>
              <a:buFont typeface="幼圆" pitchFamily="49" charset="-122"/>
              <a:buChar char=" "/>
              <a:defRPr sz="1600">
                <a:solidFill>
                  <a:srgbClr val="696969"/>
                </a:solidFill>
                <a:latin typeface="幼圆" pitchFamily="49" charset="-122"/>
                <a:ea typeface="黑体"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幼圆"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itchFamily="49" charset="-122"/>
              </a:defRPr>
            </a:lvl9pPr>
          </a:lstStyle>
          <a:p>
            <a:pPr algn="r" eaLnBrk="1" hangingPunct="1">
              <a:lnSpc>
                <a:spcPct val="120000"/>
              </a:lnSpc>
              <a:spcBef>
                <a:spcPct val="0"/>
              </a:spcBef>
              <a:buClrTx/>
              <a:buSzTx/>
              <a:buFontTx/>
              <a:buNone/>
            </a:pPr>
            <a:r>
              <a:rPr lang="da-DK" altLang="zh-CN" sz="1800">
                <a:solidFill>
                  <a:srgbClr val="5F5F5F"/>
                </a:solidFill>
                <a:latin typeface="+mn-lt"/>
                <a:ea typeface="+mn-ea"/>
              </a:rPr>
              <a:t>He can issue a book to a students on the students id and keep record of it in the database.</a:t>
            </a:r>
            <a:endParaRPr lang="da-DK" altLang="zh-CN" sz="1800">
              <a:solidFill>
                <a:srgbClr val="5F5F5F"/>
              </a:solidFill>
              <a:latin typeface="+mn-lt"/>
              <a:ea typeface="+mn-ea"/>
            </a:endParaRPr>
          </a:p>
        </p:txBody>
      </p:sp>
    </p:spTree>
    <p:custDataLst>
      <p:tags r:id="rId17"/>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US" altLang="zh-CN" dirty="0">
                <a:solidFill>
                  <a:schemeClr val="accent1">
                    <a:lumMod val="75000"/>
                  </a:schemeClr>
                </a:solidFill>
              </a:rPr>
              <a:t>SAMPLE PICTURES (HOMEPAGE)</a:t>
            </a:r>
            <a:endParaRPr lang="en-US" altLang="zh-CN" dirty="0">
              <a:solidFill>
                <a:schemeClr val="accent1">
                  <a:lumMod val="75000"/>
                </a:schemeClr>
              </a:solidFill>
            </a:endParaRPr>
          </a:p>
        </p:txBody>
      </p:sp>
      <p:pic>
        <p:nvPicPr>
          <p:cNvPr id="4" name="Content Placeholder 3"/>
          <p:cNvPicPr>
            <a:picLocks noChangeAspect="1"/>
          </p:cNvPicPr>
          <p:nvPr>
            <p:ph idx="1"/>
          </p:nvPr>
        </p:nvPicPr>
        <p:blipFill>
          <a:blip r:embed="rId2"/>
          <a:stretch>
            <a:fillRect/>
          </a:stretch>
        </p:blipFill>
        <p:spPr>
          <a:xfrm>
            <a:off x="1551305" y="1584960"/>
            <a:ext cx="9088120" cy="4617720"/>
          </a:xfrm>
          <a:prstGeom prst="rect">
            <a:avLst/>
          </a:prstGeom>
        </p:spPr>
      </p:pic>
    </p:spTree>
    <p:custDataLst>
      <p:tags r:id="rId3"/>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STUDENT PORTAL</a:t>
            </a:r>
            <a:endParaRPr lang="en-US"/>
          </a:p>
        </p:txBody>
      </p:sp>
      <p:pic>
        <p:nvPicPr>
          <p:cNvPr id="4" name="Content Placeholder 3"/>
          <p:cNvPicPr>
            <a:picLocks noChangeAspect="1"/>
          </p:cNvPicPr>
          <p:nvPr>
            <p:ph idx="1"/>
          </p:nvPr>
        </p:nvPicPr>
        <p:blipFill>
          <a:blip r:embed="rId1"/>
          <a:stretch>
            <a:fillRect/>
          </a:stretch>
        </p:blipFill>
        <p:spPr>
          <a:xfrm>
            <a:off x="838200" y="1718310"/>
            <a:ext cx="10515600" cy="43503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838200" y="1868805"/>
            <a:ext cx="10515600" cy="4049395"/>
          </a:xfrm>
          <a:prstGeom prst="rect">
            <a:avLst/>
          </a:prstGeom>
        </p:spPr>
      </p:pic>
    </p:spTree>
  </p:cSld>
  <p:clrMapOvr>
    <a:masterClrMapping/>
  </p:clrMapOvr>
</p:sld>
</file>

<file path=ppt/tags/tag1.xml><?xml version="1.0" encoding="utf-8"?>
<p:tagLst xmlns:p="http://schemas.openxmlformats.org/presentationml/2006/main">
  <p:tag name="KSO_WM_TAG_VERSION" val="1.0"/>
  <p:tag name="KSO_WM_BEAUTIFY_FLAG" val="#wm#"/>
  <p:tag name="KSO_WM_UNIT_TYPE" val="i"/>
  <p:tag name="KSO_WM_UNIT_ID" val="280*i*0"/>
  <p:tag name="KSO_WM_TEMPLATE_CATEGORY" val="custom"/>
  <p:tag name="KSO_WM_TEMPLATE_INDEX" val="162"/>
</p:tagLst>
</file>

<file path=ppt/tags/tag10.xml><?xml version="1.0" encoding="utf-8"?>
<p:tagLst xmlns:p="http://schemas.openxmlformats.org/presentationml/2006/main">
  <p:tag name="KSO_WM_TAG_VERSION" val="1.0"/>
  <p:tag name="KSO_WM_BEAUTIFY_FLAG" val="#wm#"/>
  <p:tag name="KSO_WM_TEMPLATE_CATEGORY" val="custom"/>
  <p:tag name="KSO_WM_TEMPLATE_INDEX" val="160446"/>
  <p:tag name="MH" val="20150430111602"/>
  <p:tag name="MH_LIBRARY" val="CONTENTS"/>
  <p:tag name="MH_TYPE" val="NUMBER"/>
  <p:tag name="ID" val="545287"/>
  <p:tag name="MH_ORDER" val="1"/>
  <p:tag name="KSO_WM_UNIT_TYPE" val="l_i"/>
  <p:tag name="KSO_WM_UNIT_INDEX" val="1_1"/>
  <p:tag name="KSO_WM_UNIT_ID" val="custom160446_9*l_i*1_1"/>
  <p:tag name="KSO_WM_UNIT_CLEAR" val="1"/>
  <p:tag name="KSO_WM_UNIT_LAYERLEVEL" val="1_1"/>
  <p:tag name="KSO_WM_DIAGRAM_GROUP_CODE" val="l1-1"/>
</p:tagLst>
</file>

<file path=ppt/tags/tag11.xml><?xml version="1.0" encoding="utf-8"?>
<p:tagLst xmlns:p="http://schemas.openxmlformats.org/presentationml/2006/main">
  <p:tag name="KSO_WM_TAG_VERSION" val="1.0"/>
  <p:tag name="KSO_WM_BEAUTIFY_FLAG" val="#wm#"/>
  <p:tag name="KSO_WM_TEMPLATE_CATEGORY" val="custom"/>
  <p:tag name="KSO_WM_TEMPLATE_INDEX" val="160446"/>
  <p:tag name="MH" val="20150430111602"/>
  <p:tag name="MH_LIBRARY" val="CONTENTS"/>
  <p:tag name="MH_TYPE" val="ENTRY"/>
  <p:tag name="ID" val="545287"/>
  <p:tag name="MH_ORDER" val="1"/>
  <p:tag name="KSO_WM_UNIT_TYPE" val="l_h_f"/>
  <p:tag name="KSO_WM_UNIT_INDEX" val="1_1_1"/>
  <p:tag name="KSO_WM_UNIT_ID" val="custom160446_9*l_h_f*1_1_1"/>
  <p:tag name="KSO_WM_UNIT_CLEAR" val="1"/>
  <p:tag name="KSO_WM_UNIT_LAYERLEVEL" val="1_1_1"/>
  <p:tag name="KSO_WM_UNIT_VALUE" val="30"/>
  <p:tag name="KSO_WM_UNIT_HIGHLIGHT" val="0"/>
  <p:tag name="KSO_WM_UNIT_COMPATIBLE" val="0"/>
  <p:tag name="KSO_WM_UNIT_PRESET_TEXT_INDEX" val="3"/>
  <p:tag name="KSO_WM_UNIT_PRESET_TEXT_LEN" val="17"/>
  <p:tag name="KSO_WM_DIAGRAM_GROUP_CODE" val="l1-1"/>
</p:tagLst>
</file>

<file path=ppt/tags/tag12.xml><?xml version="1.0" encoding="utf-8"?>
<p:tagLst xmlns:p="http://schemas.openxmlformats.org/presentationml/2006/main">
  <p:tag name="KSO_WM_TAG_VERSION" val="1.0"/>
  <p:tag name="KSO_WM_BEAUTIFY_FLAG" val="#wm#"/>
  <p:tag name="KSO_WM_UNIT_TYPE" val="i"/>
  <p:tag name="KSO_WM_UNIT_ID" val="custom160446_9*i*6"/>
  <p:tag name="KSO_WM_TEMPLATE_CATEGORY" val="custom"/>
  <p:tag name="KSO_WM_TEMPLATE_INDEX" val="160446"/>
  <p:tag name="KSO_WM_UNIT_INDEX" val="6"/>
</p:tagLst>
</file>

<file path=ppt/tags/tag13.xml><?xml version="1.0" encoding="utf-8"?>
<p:tagLst xmlns:p="http://schemas.openxmlformats.org/presentationml/2006/main">
  <p:tag name="KSO_WM_TAG_VERSION" val="1.0"/>
  <p:tag name="KSO_WM_BEAUTIFY_FLAG" val="#wm#"/>
  <p:tag name="KSO_WM_TEMPLATE_CATEGORY" val="custom"/>
  <p:tag name="KSO_WM_TEMPLATE_INDEX" val="160446"/>
  <p:tag name="MH" val="20150430111602"/>
  <p:tag name="MH_LIBRARY" val="CONTENTS"/>
  <p:tag name="MH_TYPE" val="NUMBER"/>
  <p:tag name="ID" val="545287"/>
  <p:tag name="MH_ORDER" val="2"/>
  <p:tag name="KSO_WM_UNIT_TYPE" val="l_i"/>
  <p:tag name="KSO_WM_UNIT_INDEX" val="1_2"/>
  <p:tag name="KSO_WM_UNIT_ID" val="custom160446_9*l_i*1_2"/>
  <p:tag name="KSO_WM_UNIT_CLEAR" val="1"/>
  <p:tag name="KSO_WM_UNIT_LAYERLEVEL" val="1_1"/>
  <p:tag name="KSO_WM_DIAGRAM_GROUP_CODE" val="l1-1"/>
</p:tagLst>
</file>

<file path=ppt/tags/tag14.xml><?xml version="1.0" encoding="utf-8"?>
<p:tagLst xmlns:p="http://schemas.openxmlformats.org/presentationml/2006/main">
  <p:tag name="KSO_WM_TAG_VERSION" val="1.0"/>
  <p:tag name="KSO_WM_BEAUTIFY_FLAG" val="#wm#"/>
  <p:tag name="KSO_WM_TEMPLATE_CATEGORY" val="custom"/>
  <p:tag name="KSO_WM_TEMPLATE_INDEX" val="160446"/>
  <p:tag name="MH" val="20150430111602"/>
  <p:tag name="MH_LIBRARY" val="CONTENTS"/>
  <p:tag name="MH_TYPE" val="ENTRY"/>
  <p:tag name="ID" val="545287"/>
  <p:tag name="MH_ORDER" val="2"/>
  <p:tag name="KSO_WM_UNIT_TYPE" val="l_h_f"/>
  <p:tag name="KSO_WM_UNIT_INDEX" val="1_2_1"/>
  <p:tag name="KSO_WM_UNIT_ID" val="custom160446_9*l_h_f*1_2_1"/>
  <p:tag name="KSO_WM_UNIT_CLEAR" val="1"/>
  <p:tag name="KSO_WM_UNIT_LAYERLEVEL" val="1_1_1"/>
  <p:tag name="KSO_WM_UNIT_VALUE" val="30"/>
  <p:tag name="KSO_WM_UNIT_HIGHLIGHT" val="0"/>
  <p:tag name="KSO_WM_UNIT_COMPATIBLE" val="0"/>
  <p:tag name="KSO_WM_UNIT_PRESET_TEXT_INDEX" val="3"/>
  <p:tag name="KSO_WM_UNIT_PRESET_TEXT_LEN" val="17"/>
  <p:tag name="KSO_WM_DIAGRAM_GROUP_CODE" val="l1-1"/>
</p:tagLst>
</file>

<file path=ppt/tags/tag15.xml><?xml version="1.0" encoding="utf-8"?>
<p:tagLst xmlns:p="http://schemas.openxmlformats.org/presentationml/2006/main">
  <p:tag name="KSO_WM_TAG_VERSION" val="1.0"/>
  <p:tag name="KSO_WM_BEAUTIFY_FLAG" val="#wm#"/>
  <p:tag name="KSO_WM_UNIT_TYPE" val="i"/>
  <p:tag name="KSO_WM_UNIT_ID" val="custom160446_9*i*11"/>
  <p:tag name="KSO_WM_TEMPLATE_CATEGORY" val="custom"/>
  <p:tag name="KSO_WM_TEMPLATE_INDEX" val="160446"/>
  <p:tag name="KSO_WM_UNIT_INDEX" val="11"/>
</p:tagLst>
</file>

<file path=ppt/tags/tag16.xml><?xml version="1.0" encoding="utf-8"?>
<p:tagLst xmlns:p="http://schemas.openxmlformats.org/presentationml/2006/main">
  <p:tag name="KSO_WM_TAG_VERSION" val="1.0"/>
  <p:tag name="KSO_WM_BEAUTIFY_FLAG" val="#wm#"/>
  <p:tag name="KSO_WM_TEMPLATE_CATEGORY" val="custom"/>
  <p:tag name="KSO_WM_TEMPLATE_INDEX" val="160446"/>
  <p:tag name="MH" val="20150430111602"/>
  <p:tag name="MH_LIBRARY" val="CONTENTS"/>
  <p:tag name="MH_TYPE" val="NUMBER"/>
  <p:tag name="ID" val="545287"/>
  <p:tag name="MH_ORDER" val="1"/>
  <p:tag name="KSO_WM_UNIT_TYPE" val="l_i"/>
  <p:tag name="KSO_WM_UNIT_INDEX" val="1_3"/>
  <p:tag name="KSO_WM_UNIT_ID" val="custom160446_9*l_i*1_3"/>
  <p:tag name="KSO_WM_UNIT_CLEAR" val="1"/>
  <p:tag name="KSO_WM_UNIT_LAYERLEVEL" val="1_1"/>
  <p:tag name="KSO_WM_DIAGRAM_GROUP_CODE" val="l1-1"/>
</p:tagLst>
</file>

<file path=ppt/tags/tag17.xml><?xml version="1.0" encoding="utf-8"?>
<p:tagLst xmlns:p="http://schemas.openxmlformats.org/presentationml/2006/main">
  <p:tag name="KSO_WM_TAG_VERSION" val="1.0"/>
  <p:tag name="KSO_WM_BEAUTIFY_FLAG" val="#wm#"/>
  <p:tag name="KSO_WM_TEMPLATE_CATEGORY" val="custom"/>
  <p:tag name="KSO_WM_TEMPLATE_INDEX" val="160446"/>
  <p:tag name="MH" val="20150430111602"/>
  <p:tag name="MH_LIBRARY" val="CONTENTS"/>
  <p:tag name="MH_TYPE" val="ENTRY"/>
  <p:tag name="ID" val="545287"/>
  <p:tag name="MH_ORDER" val="1"/>
  <p:tag name="KSO_WM_UNIT_TYPE" val="l_h_f"/>
  <p:tag name="KSO_WM_UNIT_INDEX" val="1_3_1"/>
  <p:tag name="KSO_WM_UNIT_ID" val="custom160446_9*l_h_f*1_3_1"/>
  <p:tag name="KSO_WM_UNIT_CLEAR" val="1"/>
  <p:tag name="KSO_WM_UNIT_LAYERLEVEL" val="1_1_1"/>
  <p:tag name="KSO_WM_UNIT_VALUE" val="30"/>
  <p:tag name="KSO_WM_UNIT_HIGHLIGHT" val="0"/>
  <p:tag name="KSO_WM_UNIT_COMPATIBLE" val="0"/>
  <p:tag name="KSO_WM_UNIT_PRESET_TEXT_INDEX" val="3"/>
  <p:tag name="KSO_WM_UNIT_PRESET_TEXT_LEN" val="17"/>
  <p:tag name="KSO_WM_DIAGRAM_GROUP_CODE" val="l1-1"/>
</p:tagLst>
</file>

<file path=ppt/tags/tag18.xml><?xml version="1.0" encoding="utf-8"?>
<p:tagLst xmlns:p="http://schemas.openxmlformats.org/presentationml/2006/main">
  <p:tag name="KSO_WM_TAG_VERSION" val="1.0"/>
  <p:tag name="KSO_WM_BEAUTIFY_FLAG" val="#wm#"/>
  <p:tag name="KSO_WM_UNIT_TYPE" val="i"/>
  <p:tag name="KSO_WM_UNIT_ID" val="custom160446_9*i*16"/>
  <p:tag name="KSO_WM_TEMPLATE_CATEGORY" val="custom"/>
  <p:tag name="KSO_WM_TEMPLATE_INDEX" val="160446"/>
  <p:tag name="KSO_WM_UNIT_INDEX" val="16"/>
</p:tagLst>
</file>

<file path=ppt/tags/tag19.xml><?xml version="1.0" encoding="utf-8"?>
<p:tagLst xmlns:p="http://schemas.openxmlformats.org/presentationml/2006/main">
  <p:tag name="KSO_WM_TAG_VERSION" val="1.0"/>
  <p:tag name="KSO_WM_BEAUTIFY_FLAG" val="#wm#"/>
  <p:tag name="KSO_WM_TEMPLATE_CATEGORY" val="custom"/>
  <p:tag name="KSO_WM_TEMPLATE_INDEX" val="160446"/>
  <p:tag name="MH" val="20150430111602"/>
  <p:tag name="MH_LIBRARY" val="CONTENTS"/>
  <p:tag name="MH_TYPE" val="NUMBER"/>
  <p:tag name="ID" val="545287"/>
  <p:tag name="MH_ORDER" val="2"/>
  <p:tag name="KSO_WM_UNIT_TYPE" val="l_i"/>
  <p:tag name="KSO_WM_UNIT_INDEX" val="1_4"/>
  <p:tag name="KSO_WM_UNIT_ID" val="custom160446_9*l_i*1_4"/>
  <p:tag name="KSO_WM_UNIT_CLEAR" val="1"/>
  <p:tag name="KSO_WM_UNIT_LAYERLEVEL" val="1_1"/>
  <p:tag name="KSO_WM_DIAGRAM_GROUP_CODE" val="l1-1"/>
</p:tagLst>
</file>

<file path=ppt/tags/tag2.xml><?xml version="1.0" encoding="utf-8"?>
<p:tagLst xmlns:p="http://schemas.openxmlformats.org/presentationml/2006/main">
  <p:tag name="KSO_WM_TAG_VERSION" val="1.0"/>
  <p:tag name="KSO_WM_BEAUTIFY_FLAG" val="#wm#"/>
  <p:tag name="KSO_WM_UNIT_TYPE" val="i"/>
  <p:tag name="KSO_WM_UNIT_ID" val="280*i*1"/>
  <p:tag name="KSO_WM_TEMPLATE_CATEGORY" val="custom"/>
  <p:tag name="KSO_WM_TEMPLATE_INDEX" val="162"/>
</p:tagLst>
</file>

<file path=ppt/tags/tag20.xml><?xml version="1.0" encoding="utf-8"?>
<p:tagLst xmlns:p="http://schemas.openxmlformats.org/presentationml/2006/main">
  <p:tag name="KSO_WM_TAG_VERSION" val="1.0"/>
  <p:tag name="KSO_WM_BEAUTIFY_FLAG" val="#wm#"/>
  <p:tag name="KSO_WM_TEMPLATE_CATEGORY" val="custom"/>
  <p:tag name="KSO_WM_TEMPLATE_INDEX" val="160446"/>
  <p:tag name="MH" val="20150430111602"/>
  <p:tag name="MH_LIBRARY" val="CONTENTS"/>
  <p:tag name="MH_TYPE" val="ENTRY"/>
  <p:tag name="ID" val="545287"/>
  <p:tag name="MH_ORDER" val="2"/>
  <p:tag name="KSO_WM_UNIT_TYPE" val="l_h_f"/>
  <p:tag name="KSO_WM_UNIT_INDEX" val="1_4_1"/>
  <p:tag name="KSO_WM_UNIT_ID" val="custom160446_9*l_h_f*1_4_1"/>
  <p:tag name="KSO_WM_UNIT_CLEAR" val="1"/>
  <p:tag name="KSO_WM_UNIT_LAYERLEVEL" val="1_1_1"/>
  <p:tag name="KSO_WM_UNIT_VALUE" val="30"/>
  <p:tag name="KSO_WM_UNIT_HIGHLIGHT" val="0"/>
  <p:tag name="KSO_WM_UNIT_COMPATIBLE" val="0"/>
  <p:tag name="KSO_WM_UNIT_PRESET_TEXT_INDEX" val="3"/>
  <p:tag name="KSO_WM_UNIT_PRESET_TEXT_LEN" val="17"/>
  <p:tag name="KSO_WM_DIAGRAM_GROUP_CODE" val="l1-1"/>
</p:tagLst>
</file>

<file path=ppt/tags/tag21.xml><?xml version="1.0" encoding="utf-8"?>
<p:tagLst xmlns:p="http://schemas.openxmlformats.org/presentationml/2006/main">
  <p:tag name="MH" val="20150430111602"/>
  <p:tag name="MH_LIBRARY" val="CONTENTS"/>
  <p:tag name="MH_AUTOCOLOR" val="TRUE"/>
  <p:tag name="MH_TYPE" val="CONTENTS"/>
  <p:tag name="ID" val="545287"/>
  <p:tag name="KSO_WM_TEMPLATE_CATEGORY" val="custom"/>
  <p:tag name="KSO_WM_TEMPLATE_INDEX" val="160446"/>
  <p:tag name="KSO_WM_TAG_VERSION" val="1.0"/>
  <p:tag name="KSO_WM_SLIDE_ID" val="custom160446_9"/>
  <p:tag name="KSO_WM_SLIDE_INDEX" val="9"/>
  <p:tag name="KSO_WM_SLIDE_ITEM_CNT" val="4"/>
  <p:tag name="KSO_WM_SLIDE_LAYOUT" val="a_l"/>
  <p:tag name="KSO_WM_SLIDE_LAYOUT_CNT" val="1_1"/>
  <p:tag name="KSO_WM_SLIDE_TYPE" val="contents"/>
  <p:tag name="KSO_WM_BEAUTIFY_FLAG" val="#wm#"/>
  <p:tag name="KSO_WM_DIAGRAM_GROUP_CODE" val="l1-1"/>
</p:tagLst>
</file>

<file path=ppt/tags/tag22.xml><?xml version="1.0" encoding="utf-8"?>
<p:tagLst xmlns:p="http://schemas.openxmlformats.org/presentationml/2006/main">
  <p:tag name="KSO_WM_TAG_VERSION" val="1.0"/>
  <p:tag name="KSO_WM_BEAUTIFY_FLAG" val="#wm#"/>
  <p:tag name="KSO_WM_TEMPLATE_CATEGORY" val="custom"/>
  <p:tag name="KSO_WM_TEMPLATE_INDEX" val="160446"/>
  <p:tag name="KSO_WM_UNIT_TYPE" val="f"/>
  <p:tag name="KSO_WM_UNIT_INDEX" val="1"/>
  <p:tag name="KSO_WM_UNIT_ID" val="custom160446_19*f*1"/>
  <p:tag name="KSO_WM_UNIT_CLEAR" val="1"/>
  <p:tag name="KSO_WM_UNIT_LAYERLEVEL" val="1"/>
  <p:tag name="KSO_WM_UNIT_VALUE" val="160"/>
  <p:tag name="KSO_WM_UNIT_HIGHLIGHT" val="0"/>
  <p:tag name="KSO_WM_UNIT_COMPATIBLE" val="0"/>
  <p:tag name="KSO_WM_UNIT_PRESET_TEXT_INDEX" val="5"/>
  <p:tag name="KSO_WM_UNIT_PRESET_TEXT_LEN" val="232"/>
</p:tagLst>
</file>

<file path=ppt/tags/tag23.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19*a*1"/>
  <p:tag name="KSO_WM_UNIT_CLEAR" val="1"/>
  <p:tag name="KSO_WM_UNIT_LAYERLEVEL" val="1"/>
  <p:tag name="KSO_WM_UNIT_VALUE" val="28"/>
  <p:tag name="KSO_WM_UNIT_ISCONTENTSTITLE" val="0"/>
  <p:tag name="KSO_WM_UNIT_HIGHLIGHT" val="0"/>
  <p:tag name="KSO_WM_UNIT_COMPATIBLE" val="0"/>
  <p:tag name="KSO_WM_UNIT_PRESET_TEXT_INDEX" val="3"/>
  <p:tag name="KSO_WM_UNIT_PRESET_TEXT_LEN" val="17"/>
</p:tagLst>
</file>

<file path=ppt/tags/tag24.xml><?xml version="1.0" encoding="utf-8"?>
<p:tagLst xmlns:p="http://schemas.openxmlformats.org/presentationml/2006/main">
  <p:tag name="KSO_WM_TEMPLATE_CATEGORY" val="custom"/>
  <p:tag name="KSO_WM_TEMPLATE_INDEX" val="160446"/>
  <p:tag name="KSO_WM_TAG_VERSION" val="1.0"/>
  <p:tag name="KSO_WM_SLIDE_ID" val="custom160446_19"/>
  <p:tag name="KSO_WM_SLIDE_INDEX" val="19"/>
  <p:tag name="KSO_WM_SLIDE_ITEM_CNT" val="2"/>
  <p:tag name="KSO_WM_SLIDE_LAYOUT" val="a_f_d"/>
  <p:tag name="KSO_WM_SLIDE_LAYOUT_CNT" val="1_1_1"/>
  <p:tag name="KSO_WM_SLIDE_TYPE" val="text"/>
  <p:tag name="KSO_WM_BEAUTIFY_FLAG" val="#wm#"/>
  <p:tag name="KSO_WM_SLIDE_POSITION" val="127*140"/>
  <p:tag name="KSO_WM_SLIDE_SIZE" val="705*356"/>
</p:tagLst>
</file>

<file path=ppt/tags/tag25.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26.xml><?xml version="1.0" encoding="utf-8"?>
<p:tagLst xmlns:p="http://schemas.openxmlformats.org/presentationml/2006/main">
  <p:tag name="KSO_WM_TAG_VERSION" val="1.0"/>
  <p:tag name="KSO_WM_BEAUTIFY_FLAG" val="#wm#"/>
  <p:tag name="KSO_WM_TEMPLATE_CATEGORY" val="custom"/>
  <p:tag name="KSO_WM_TEMPLATE_INDEX" val="160446"/>
  <p:tag name="KSO_WM_UNIT_TYPE" val="f"/>
  <p:tag name="KSO_WM_UNIT_INDEX" val="1"/>
  <p:tag name="KSO_WM_UNIT_ID" val="custom160446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27.xml><?xml version="1.0" encoding="utf-8"?>
<p:tagLst xmlns:p="http://schemas.openxmlformats.org/presentationml/2006/main">
  <p:tag name="KSO_WM_TEMPLATE_CATEGORY" val="custom"/>
  <p:tag name="KSO_WM_TEMPLATE_INDEX" val="160446"/>
  <p:tag name="KSO_WM_TAG_VERSION" val="1.0"/>
  <p:tag name="KSO_WM_SLIDE_ID" val="custom160446_4"/>
  <p:tag name="KSO_WM_SLIDE_INDEX" val="4"/>
  <p:tag name="KSO_WM_SLIDE_ITEM_CNT" val="2"/>
  <p:tag name="KSO_WM_SLIDE_LAYOUT" val="a_f_d"/>
  <p:tag name="KSO_WM_SLIDE_LAYOUT_CNT" val="1_1_1"/>
  <p:tag name="KSO_WM_SLIDE_TYPE" val="text"/>
  <p:tag name="KSO_WM_BEAUTIFY_FLAG" val="#wm#"/>
  <p:tag name="KSO_WM_SLIDE_POSITION" val="66*58"/>
  <p:tag name="KSO_WM_SLIDE_SIZE" val="829*425"/>
</p:tagLst>
</file>

<file path=ppt/tags/tag28.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i"/>
  <p:tag name="KSO_WM_UNIT_INDEX" val="1_1"/>
  <p:tag name="KSO_WM_UNIT_ID" val="custom160446_27*m_i*1_1"/>
  <p:tag name="KSO_WM_UNIT_CLEAR" val="1"/>
  <p:tag name="KSO_WM_UNIT_LAYERLEVEL" val="1_1"/>
  <p:tag name="KSO_WM_DIAGRAM_GROUP_CODE" val="m1-1"/>
</p:tagLst>
</file>

<file path=ppt/tags/tag29.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7*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3.xml><?xml version="1.0" encoding="utf-8"?>
<p:tagLst xmlns:p="http://schemas.openxmlformats.org/presentationml/2006/main">
  <p:tag name="KSO_WM_TAG_VERSION" val="1.0"/>
  <p:tag name="KSO_WM_TEMPLATE_CATEGORY" val="custom"/>
  <p:tag name="KSO_WM_TEMPLATE_INDEX" val="160446"/>
</p:tagLst>
</file>

<file path=ppt/tags/tag30.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h_f"/>
  <p:tag name="KSO_WM_UNIT_INDEX" val="1_3_1"/>
  <p:tag name="KSO_WM_UNIT_ID" val="custom160446_27*m_h_f*1_3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Lst>
</file>

<file path=ppt/tags/tag31.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i"/>
  <p:tag name="KSO_WM_UNIT_INDEX" val="1_2"/>
  <p:tag name="KSO_WM_UNIT_ID" val="custom160446_27*m_i*1_2"/>
  <p:tag name="KSO_WM_UNIT_CLEAR" val="1"/>
  <p:tag name="KSO_WM_UNIT_LAYERLEVEL" val="1_1"/>
  <p:tag name="KSO_WM_DIAGRAM_GROUP_CODE" val="m1-1"/>
</p:tagLst>
</file>

<file path=ppt/tags/tag32.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h_f"/>
  <p:tag name="KSO_WM_UNIT_INDEX" val="1_4_1"/>
  <p:tag name="KSO_WM_UNIT_ID" val="custom160446_27*m_h_f*1_4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Lst>
</file>

<file path=ppt/tags/tag33.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i"/>
  <p:tag name="KSO_WM_UNIT_INDEX" val="1_3"/>
  <p:tag name="KSO_WM_UNIT_ID" val="custom160446_27*m_i*1_3"/>
  <p:tag name="KSO_WM_UNIT_CLEAR" val="1"/>
  <p:tag name="KSO_WM_UNIT_LAYERLEVEL" val="1_1"/>
  <p:tag name="KSO_WM_DIAGRAM_GROUP_CODE" val="m1-1"/>
</p:tagLst>
</file>

<file path=ppt/tags/tag34.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i"/>
  <p:tag name="KSO_WM_UNIT_INDEX" val="1_4"/>
  <p:tag name="KSO_WM_UNIT_ID" val="custom160446_27*m_i*1_4"/>
  <p:tag name="KSO_WM_UNIT_CLEAR" val="1"/>
  <p:tag name="KSO_WM_UNIT_LAYERLEVEL" val="1_1"/>
  <p:tag name="KSO_WM_DIAGRAM_GROUP_CODE" val="m1-1"/>
</p:tagLst>
</file>

<file path=ppt/tags/tag35.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h_f"/>
  <p:tag name="KSO_WM_UNIT_INDEX" val="1_2_1"/>
  <p:tag name="KSO_WM_UNIT_ID" val="custom160446_27*m_h_f*1_2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Lst>
</file>

<file path=ppt/tags/tag36.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h_f"/>
  <p:tag name="KSO_WM_UNIT_INDEX" val="1_1_1"/>
  <p:tag name="KSO_WM_UNIT_ID" val="custom160446_27*m_h_f*1_1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Lst>
</file>

<file path=ppt/tags/tag37.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i"/>
  <p:tag name="KSO_WM_UNIT_INDEX" val="1_5"/>
  <p:tag name="KSO_WM_UNIT_ID" val="custom160446_27*m_i*1_5"/>
  <p:tag name="KSO_WM_UNIT_CLEAR" val="1"/>
  <p:tag name="KSO_WM_UNIT_LAYERLEVEL" val="1_1"/>
  <p:tag name="KSO_WM_DIAGRAM_GROUP_CODE" val="m1-1"/>
</p:tagLst>
</file>

<file path=ppt/tags/tag38.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h_f"/>
  <p:tag name="KSO_WM_UNIT_INDEX" val="1_5_1"/>
  <p:tag name="KSO_WM_UNIT_ID" val="custom160446_27*m_h_f*1_5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Lst>
</file>

<file path=ppt/tags/tag39.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i"/>
  <p:tag name="KSO_WM_UNIT_INDEX" val="1_6"/>
  <p:tag name="KSO_WM_UNIT_ID" val="custom160446_27*m_i*1_6"/>
  <p:tag name="KSO_WM_UNIT_CLEAR" val="1"/>
  <p:tag name="KSO_WM_UNIT_LAYERLEVEL" val="1_1"/>
  <p:tag name="KSO_WM_DIAGRAM_GROUP_CODE" val="m1-1"/>
</p:tagLst>
</file>

<file path=ppt/tags/tag4.xml><?xml version="1.0" encoding="utf-8"?>
<p:tagLst xmlns:p="http://schemas.openxmlformats.org/presentationml/2006/main">
  <p:tag name="KSO_WM_TAG_VERSION" val="1.0"/>
  <p:tag name="KSO_WM_TEMPLATE_CATEGORY" val="custom"/>
  <p:tag name="KSO_WM_TEMPLATE_INDEX" val="160446"/>
</p:tagLst>
</file>

<file path=ppt/tags/tag40.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h_f"/>
  <p:tag name="KSO_WM_UNIT_INDEX" val="1_6_1"/>
  <p:tag name="KSO_WM_UNIT_ID" val="custom160446_27*m_h_f*1_6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Lst>
</file>

<file path=ppt/tags/tag41.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i"/>
  <p:tag name="KSO_WM_UNIT_INDEX" val="1_7"/>
  <p:tag name="KSO_WM_UNIT_ID" val="custom160446_27*m_i*1_7"/>
  <p:tag name="KSO_WM_UNIT_CLEAR" val="1"/>
  <p:tag name="KSO_WM_UNIT_LAYERLEVEL" val="1_1"/>
  <p:tag name="KSO_WM_DIAGRAM_GROUP_CODE" val="m1-1"/>
</p:tagLst>
</file>

<file path=ppt/tags/tag42.xml><?xml version="1.0" encoding="utf-8"?>
<p:tagLst xmlns:p="http://schemas.openxmlformats.org/presentationml/2006/main">
  <p:tag name="KSO_WM_TEMPLATE_CATEGORY" val="custom"/>
  <p:tag name="KSO_WM_TEMPLATE_INDEX" val="160446"/>
  <p:tag name="KSO_WM_TAG_VERSION" val="1.0"/>
  <p:tag name="KSO_WM_SLIDE_ID" val="custom160446_27"/>
  <p:tag name="KSO_WM_SLIDE_INDEX" val="27"/>
  <p:tag name="KSO_WM_SLIDE_ITEM_CNT" val="6"/>
  <p:tag name="KSO_WM_SLIDE_LAYOUT" val="a_m"/>
  <p:tag name="KSO_WM_SLIDE_LAYOUT_CNT" val="1_1"/>
  <p:tag name="KSO_WM_SLIDE_TYPE" val="text"/>
  <p:tag name="KSO_WM_BEAUTIFY_FLAG" val="#wm#"/>
  <p:tag name="KSO_WM_SLIDE_POSITION" val="218*113"/>
  <p:tag name="KSO_WM_SLIDE_SIZE" val="517*427"/>
  <p:tag name="KSO_WM_DIAGRAM_GROUP_CODE" val="m1-1"/>
</p:tagLst>
</file>

<file path=ppt/tags/tag43.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i"/>
  <p:tag name="KSO_WM_UNIT_INDEX" val="1_1"/>
  <p:tag name="KSO_WM_UNIT_ID" val="custom160446_27*m_i*1_1"/>
  <p:tag name="KSO_WM_UNIT_CLEAR" val="1"/>
  <p:tag name="KSO_WM_UNIT_LAYERLEVEL" val="1_1"/>
  <p:tag name="KSO_WM_DIAGRAM_GROUP_CODE" val="m1-1"/>
</p:tagLst>
</file>

<file path=ppt/tags/tag44.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7*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45.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h_f"/>
  <p:tag name="KSO_WM_UNIT_INDEX" val="1_3_1"/>
  <p:tag name="KSO_WM_UNIT_ID" val="custom160446_27*m_h_f*1_3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Lst>
</file>

<file path=ppt/tags/tag46.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i"/>
  <p:tag name="KSO_WM_UNIT_INDEX" val="1_2"/>
  <p:tag name="KSO_WM_UNIT_ID" val="custom160446_27*m_i*1_2"/>
  <p:tag name="KSO_WM_UNIT_CLEAR" val="1"/>
  <p:tag name="KSO_WM_UNIT_LAYERLEVEL" val="1_1"/>
  <p:tag name="KSO_WM_DIAGRAM_GROUP_CODE" val="m1-1"/>
</p:tagLst>
</file>

<file path=ppt/tags/tag47.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h_f"/>
  <p:tag name="KSO_WM_UNIT_INDEX" val="1_4_1"/>
  <p:tag name="KSO_WM_UNIT_ID" val="custom160446_27*m_h_f*1_4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Lst>
</file>

<file path=ppt/tags/tag48.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i"/>
  <p:tag name="KSO_WM_UNIT_INDEX" val="1_3"/>
  <p:tag name="KSO_WM_UNIT_ID" val="custom160446_27*m_i*1_3"/>
  <p:tag name="KSO_WM_UNIT_CLEAR" val="1"/>
  <p:tag name="KSO_WM_UNIT_LAYERLEVEL" val="1_1"/>
  <p:tag name="KSO_WM_DIAGRAM_GROUP_CODE" val="m1-1"/>
</p:tagLst>
</file>

<file path=ppt/tags/tag49.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i"/>
  <p:tag name="KSO_WM_UNIT_INDEX" val="1_4"/>
  <p:tag name="KSO_WM_UNIT_ID" val="custom160446_27*m_i*1_4"/>
  <p:tag name="KSO_WM_UNIT_CLEAR" val="1"/>
  <p:tag name="KSO_WM_UNIT_LAYERLEVEL" val="1_1"/>
  <p:tag name="KSO_WM_DIAGRAM_GROUP_CODE" val="m1-1"/>
</p:tagLst>
</file>

<file path=ppt/tags/tag5.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1*a*1"/>
  <p:tag name="KSO_WM_UNIT_CLEAR" val="1"/>
  <p:tag name="KSO_WM_UNIT_LAYERLEVEL" val="1"/>
  <p:tag name="KSO_WM_UNIT_VALUE" val="26"/>
  <p:tag name="KSO_WM_UNIT_ISCONTENTSTITLE" val="0"/>
  <p:tag name="KSO_WM_UNIT_HIGHLIGHT" val="0"/>
  <p:tag name="KSO_WM_UNIT_COMPATIBLE" val="0"/>
  <p:tag name="KSO_WM_UNIT_PRESET_TEXT_INDEX" val="3"/>
  <p:tag name="KSO_WM_UNIT_PRESET_TEXT_LEN" val="17"/>
</p:tagLst>
</file>

<file path=ppt/tags/tag50.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h_f"/>
  <p:tag name="KSO_WM_UNIT_INDEX" val="1_2_1"/>
  <p:tag name="KSO_WM_UNIT_ID" val="custom160446_27*m_h_f*1_2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Lst>
</file>

<file path=ppt/tags/tag51.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h_f"/>
  <p:tag name="KSO_WM_UNIT_INDEX" val="1_1_1"/>
  <p:tag name="KSO_WM_UNIT_ID" val="custom160446_27*m_h_f*1_1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Lst>
</file>

<file path=ppt/tags/tag52.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i"/>
  <p:tag name="KSO_WM_UNIT_INDEX" val="1_5"/>
  <p:tag name="KSO_WM_UNIT_ID" val="custom160446_27*m_i*1_5"/>
  <p:tag name="KSO_WM_UNIT_CLEAR" val="1"/>
  <p:tag name="KSO_WM_UNIT_LAYERLEVEL" val="1_1"/>
  <p:tag name="KSO_WM_DIAGRAM_GROUP_CODE" val="m1-1"/>
</p:tagLst>
</file>

<file path=ppt/tags/tag53.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h_f"/>
  <p:tag name="KSO_WM_UNIT_INDEX" val="1_5_1"/>
  <p:tag name="KSO_WM_UNIT_ID" val="custom160446_27*m_h_f*1_5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Lst>
</file>

<file path=ppt/tags/tag54.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i"/>
  <p:tag name="KSO_WM_UNIT_INDEX" val="1_6"/>
  <p:tag name="KSO_WM_UNIT_ID" val="custom160446_27*m_i*1_6"/>
  <p:tag name="KSO_WM_UNIT_CLEAR" val="1"/>
  <p:tag name="KSO_WM_UNIT_LAYERLEVEL" val="1_1"/>
  <p:tag name="KSO_WM_DIAGRAM_GROUP_CODE" val="m1-1"/>
</p:tagLst>
</file>

<file path=ppt/tags/tag55.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h_f"/>
  <p:tag name="KSO_WM_UNIT_INDEX" val="1_6_1"/>
  <p:tag name="KSO_WM_UNIT_ID" val="custom160446_27*m_h_f*1_6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Lst>
</file>

<file path=ppt/tags/tag56.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i"/>
  <p:tag name="KSO_WM_UNIT_INDEX" val="1_7"/>
  <p:tag name="KSO_WM_UNIT_ID" val="custom160446_27*m_i*1_7"/>
  <p:tag name="KSO_WM_UNIT_CLEAR" val="1"/>
  <p:tag name="KSO_WM_UNIT_LAYERLEVEL" val="1_1"/>
  <p:tag name="KSO_WM_DIAGRAM_GROUP_CODE" val="m1-1"/>
</p:tagLst>
</file>

<file path=ppt/tags/tag57.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i"/>
  <p:tag name="KSO_WM_UNIT_INDEX" val="1_3"/>
  <p:tag name="KSO_WM_UNIT_ID" val="custom160446_27*m_i*1_3"/>
  <p:tag name="KSO_WM_UNIT_CLEAR" val="1"/>
  <p:tag name="KSO_WM_UNIT_LAYERLEVEL" val="1_1"/>
  <p:tag name="KSO_WM_DIAGRAM_GROUP_CODE" val="m1-1"/>
</p:tagLst>
</file>

<file path=ppt/tags/tag58.xml><?xml version="1.0" encoding="utf-8"?>
<p:tagLst xmlns:p="http://schemas.openxmlformats.org/presentationml/2006/main">
  <p:tag name="KSO_WM_TAG_VERSION" val="1.0"/>
  <p:tag name="KSO_WM_BEAUTIFY_FLAG" val="#wm#"/>
  <p:tag name="KSO_WM_TEMPLATE_CATEGORY" val="custom"/>
  <p:tag name="KSO_WM_TEMPLATE_INDEX" val="160446"/>
  <p:tag name="KSO_WM_UNIT_TYPE" val="m_h_f"/>
  <p:tag name="KSO_WM_UNIT_INDEX" val="1_2_1"/>
  <p:tag name="KSO_WM_UNIT_ID" val="custom160446_27*m_h_f*1_2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Lst>
</file>

<file path=ppt/tags/tag59.xml><?xml version="1.0" encoding="utf-8"?>
<p:tagLst xmlns:p="http://schemas.openxmlformats.org/presentationml/2006/main">
  <p:tag name="KSO_WM_TEMPLATE_CATEGORY" val="custom"/>
  <p:tag name="KSO_WM_TEMPLATE_INDEX" val="160446"/>
  <p:tag name="KSO_WM_TAG_VERSION" val="1.0"/>
  <p:tag name="KSO_WM_SLIDE_ID" val="custom160446_27"/>
  <p:tag name="KSO_WM_SLIDE_INDEX" val="27"/>
  <p:tag name="KSO_WM_SLIDE_ITEM_CNT" val="6"/>
  <p:tag name="KSO_WM_SLIDE_LAYOUT" val="a_m"/>
  <p:tag name="KSO_WM_SLIDE_LAYOUT_CNT" val="1_1"/>
  <p:tag name="KSO_WM_SLIDE_TYPE" val="text"/>
  <p:tag name="KSO_WM_BEAUTIFY_FLAG" val="#wm#"/>
  <p:tag name="KSO_WM_SLIDE_POSITION" val="218*113"/>
  <p:tag name="KSO_WM_SLIDE_SIZE" val="517*427"/>
  <p:tag name="KSO_WM_DIAGRAM_GROUP_CODE" val="m1-1"/>
</p:tagLst>
</file>

<file path=ppt/tags/tag6.xml><?xml version="1.0" encoding="utf-8"?>
<p:tagLst xmlns:p="http://schemas.openxmlformats.org/presentationml/2006/main">
  <p:tag name="KSO_WM_TAG_VERSION" val="1.0"/>
  <p:tag name="KSO_WM_BEAUTIFY_FLAG" val="#wm#"/>
  <p:tag name="KSO_WM_TEMPLATE_CATEGORY" val="custom"/>
  <p:tag name="KSO_WM_TEMPLATE_INDEX" val="160446"/>
  <p:tag name="KSO_WM_UNIT_TYPE" val="b"/>
  <p:tag name="KSO_WM_UNIT_INDEX" val="1"/>
  <p:tag name="KSO_WM_UNIT_ID" val="custom160446_1*b*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60.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61.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62.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9*a*1"/>
  <p:tag name="KSO_WM_UNIT_CLEAR" val="1"/>
  <p:tag name="KSO_WM_UNIT_LAYERLEVEL" val="1"/>
  <p:tag name="KSO_WM_UNIT_VALUE" val="6"/>
  <p:tag name="KSO_WM_UNIT_ISCONTENTSTITLE" val="0"/>
  <p:tag name="KSO_WM_UNIT_HIGHLIGHT" val="0"/>
  <p:tag name="KSO_WM_UNIT_COMPATIBLE" val="0"/>
  <p:tag name="KSO_WM_UNIT_PRESET_TEXT" val="Thanks"/>
</p:tagLst>
</file>

<file path=ppt/tags/tag63.xml><?xml version="1.0" encoding="utf-8"?>
<p:tagLst xmlns:p="http://schemas.openxmlformats.org/presentationml/2006/main">
  <p:tag name="KSO_WM_TEMPLATE_CATEGORY" val="custom"/>
  <p:tag name="KSO_WM_TEMPLATE_INDEX" val="160446"/>
  <p:tag name="KSO_WM_TAG_VERSION" val="1.0"/>
  <p:tag name="KSO_WM_SLIDE_ID" val="custom160446_29"/>
  <p:tag name="KSO_WM_SLIDE_INDEX" val="29"/>
  <p:tag name="KSO_WM_SLIDE_ITEM_CNT" val="1"/>
  <p:tag name="KSO_WM_SLIDE_LAYOUT" val="a"/>
  <p:tag name="KSO_WM_SLIDE_LAYOUT_CNT" val="1"/>
  <p:tag name="KSO_WM_SLIDE_TYPE" val="endPage"/>
  <p:tag name="KSO_WM_BEAUTIFY_FLAG" val="#wm#"/>
</p:tagLst>
</file>

<file path=ppt/tags/tag7.xml><?xml version="1.0" encoding="utf-8"?>
<p:tagLst xmlns:p="http://schemas.openxmlformats.org/presentationml/2006/main">
  <p:tag name="KSO_WM_TEMPLATE_THUMBS_INDEX" val="1、8、12、16、19、21、25、28、29"/>
  <p:tag name="KSO_WM_TEMPLATE_CATEGORY" val="custom"/>
  <p:tag name="KSO_WM_TEMPLATE_INDEX" val="160446"/>
  <p:tag name="KSO_WM_TAG_VERSION" val="1.0"/>
  <p:tag name="KSO_WM_SLIDE_ID" val="custom160446_1"/>
  <p:tag name="KSO_WM_SLIDE_INDEX" val="1"/>
  <p:tag name="KSO_WM_SLIDE_ITEM_CNT" val="2"/>
  <p:tag name="KSO_WM_SLIDE_LAYOUT" val="a_b"/>
  <p:tag name="KSO_WM_SLIDE_LAYOUT_CNT" val="1_1"/>
  <p:tag name="KSO_WM_SLIDE_TYPE" val="title"/>
  <p:tag name="KSO_WM_BEAUTIFY_FLAG" val="#wm#"/>
</p:tagLst>
</file>

<file path=ppt/tags/tag8.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9*a*1"/>
  <p:tag name="KSO_WM_UNIT_CLEAR" val="1"/>
  <p:tag name="KSO_WM_UNIT_LAYERLEVEL" val="1"/>
  <p:tag name="KSO_WM_UNIT_VALUE" val="12"/>
  <p:tag name="KSO_WM_UNIT_ISCONTENTSTITLE" val="0"/>
  <p:tag name="KSO_WM_UNIT_HIGHLIGHT" val="0"/>
  <p:tag name="KSO_WM_UNIT_COMPATIBLE" val="0"/>
  <p:tag name="KSO_WM_UNIT_PRESET_TEXT" val="CONTENTS"/>
</p:tagLst>
</file>

<file path=ppt/tags/tag9.xml><?xml version="1.0" encoding="utf-8"?>
<p:tagLst xmlns:p="http://schemas.openxmlformats.org/presentationml/2006/main">
  <p:tag name="KSO_WM_TAG_VERSION" val="1.0"/>
  <p:tag name="KSO_WM_BEAUTIFY_FLAG" val="#wm#"/>
  <p:tag name="KSO_WM_UNIT_TYPE" val="i"/>
  <p:tag name="KSO_WM_UNIT_ID" val="custom160446_9*i*1"/>
  <p:tag name="KSO_WM_TEMPLATE_CATEGORY" val="custom"/>
  <p:tag name="KSO_WM_TEMPLATE_INDEX" val="160446"/>
  <p:tag name="KSO_WM_UNIT_INDEX" val="1"/>
</p:tagLst>
</file>

<file path=ppt/theme/theme1.xml><?xml version="1.0" encoding="utf-8"?>
<a:theme xmlns:a="http://schemas.openxmlformats.org/drawingml/2006/main" name="Office Theme">
  <a:themeElements>
    <a:clrScheme name="160162.162">
      <a:dk1>
        <a:srgbClr val="3D3F41"/>
      </a:dk1>
      <a:lt1>
        <a:srgbClr val="FFFFFF"/>
      </a:lt1>
      <a:dk2>
        <a:srgbClr val="3D3F41"/>
      </a:dk2>
      <a:lt2>
        <a:srgbClr val="FFFFFF"/>
      </a:lt2>
      <a:accent1>
        <a:srgbClr val="4F5A71"/>
      </a:accent1>
      <a:accent2>
        <a:srgbClr val="6A8F94"/>
      </a:accent2>
      <a:accent3>
        <a:srgbClr val="4E6363"/>
      </a:accent3>
      <a:accent4>
        <a:srgbClr val="8B695B"/>
      </a:accent4>
      <a:accent5>
        <a:srgbClr val="B2C6D2"/>
      </a:accent5>
      <a:accent6>
        <a:srgbClr val="FFC000"/>
      </a:accent6>
      <a:hlink>
        <a:srgbClr val="00B0F0"/>
      </a:hlink>
      <a:folHlink>
        <a:srgbClr val="AFB2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2206</Words>
  <Application>WPS Presentation</Application>
  <PresentationFormat>宽屏</PresentationFormat>
  <Paragraphs>105</Paragraphs>
  <Slides>14</Slides>
  <Notes>29</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14</vt:i4>
      </vt:variant>
    </vt:vector>
  </HeadingPairs>
  <TitlesOfParts>
    <vt:vector size="30" baseType="lpstr">
      <vt:lpstr>Arial</vt:lpstr>
      <vt:lpstr>SimSun</vt:lpstr>
      <vt:lpstr>Wingdings</vt:lpstr>
      <vt:lpstr>幼圆</vt:lpstr>
      <vt:lpstr>黑体</vt:lpstr>
      <vt:lpstr>Gulim</vt:lpstr>
      <vt:lpstr>Malgun Gothic</vt:lpstr>
      <vt:lpstr>Microsoft YaHei</vt:lpstr>
      <vt:lpstr>Arial Unicode MS</vt:lpstr>
      <vt:lpstr>Calibri</vt:lpstr>
      <vt:lpstr>Wingdings 2</vt:lpstr>
      <vt:lpstr>黑体</vt:lpstr>
      <vt:lpstr>굴림</vt:lpstr>
      <vt:lpstr>Segoe Print</vt:lpstr>
      <vt:lpstr>Times New Roman</vt:lpstr>
      <vt:lpstr>Office Theme</vt:lpstr>
      <vt:lpstr>LOREM IPSUM DOLOR</vt:lpstr>
      <vt:lpstr>PowerPoint 演示文稿</vt:lpstr>
      <vt:lpstr>PowerPoint 演示文稿</vt:lpstr>
      <vt:lpstr>PowerPoint 演示文稿</vt:lpstr>
      <vt:lpstr>LOREM IPSUM DOLOR</vt:lpstr>
      <vt:lpstr>MAIN FEATURES FOR STUDENTS</vt:lpstr>
      <vt:lpstr>LOREM IPSUM DOLOR</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杨春夏</dc:creator>
  <cp:lastModifiedBy>Ehtesham Zafar</cp:lastModifiedBy>
  <cp:revision>239</cp:revision>
  <dcterms:created xsi:type="dcterms:W3CDTF">2015-03-31T07:16:00Z</dcterms:created>
  <dcterms:modified xsi:type="dcterms:W3CDTF">2022-12-04T12:40:38Z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1033-11.2.0.11417</vt:lpwstr>
  </property>
  <property fmtid="{D5CDD505-2E9C-101B-9397-08002B2CF9AE}" pid="3" name="ICV">
    <vt:lpwstr>2A8A92F76EAF417E885A1CF70EA14171</vt:lpwstr>
  </property>
</Properties>
</file>